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6" r:id="rId3"/>
    <p:sldId id="257" r:id="rId4"/>
    <p:sldId id="258" r:id="rId5"/>
    <p:sldId id="259" r:id="rId6"/>
    <p:sldId id="260" r:id="rId7"/>
    <p:sldId id="261" r:id="rId8"/>
    <p:sldId id="262" r:id="rId9"/>
    <p:sldId id="277" r:id="rId10"/>
    <p:sldId id="278" r:id="rId11"/>
    <p:sldId id="279" r:id="rId12"/>
    <p:sldId id="280" r:id="rId13"/>
    <p:sldId id="281" r:id="rId14"/>
    <p:sldId id="282" r:id="rId15"/>
    <p:sldId id="28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48" d="100"/>
          <a:sy n="48" d="100"/>
        </p:scale>
        <p:origin x="67" y="6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G:\Trainity_Data_Science\PRojects\Project%208\Call_Volume_Trend_Analysis_Project_9.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G:\Trainity_Data_Science\PRojects\Project%208\Call_Volume_Trend_Analysis_Project_9.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G:\Trainity_Data_Science\PRojects\Project%208\Call_Volume_Trend_Analysis_Project_9.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G:\Trainity_Data_Science\PRojects\Project%208\Call_Volume_Trend_Analysis_Project_9.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G:\Trainity_Data_Science\PRojects\Project%208\Call_Volume_Trend_Analysis_Project_9.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[Call_Volume_Trend_Analysis_Project_9.xlsx]Q2-Call Volume Analysis!PivotTable4</c:name>
    <c:fmtId val="1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Total Calls Received</a:t>
            </a:r>
          </a:p>
        </c:rich>
      </c:tx>
      <c:layout>
        <c:manualLayout>
          <c:xMode val="edge"/>
          <c:yMode val="edge"/>
          <c:x val="0.35187651853115881"/>
          <c:y val="3.6246912624865388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'Q2-Call Volume Analysis'!$B$6</c:f>
              <c:strCache>
                <c:ptCount val="1"/>
                <c:pt idx="0">
                  <c:v>Total</c:v>
                </c:pt>
              </c:strCache>
            </c:strRef>
          </c:tx>
          <c:spPr>
            <a:solidFill>
              <a:schemeClr val="accent1"/>
            </a:solidFill>
            <a:ln w="19050">
              <a:solidFill>
                <a:schemeClr val="lt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'Q2-Call Volume Analysis'!$A$7:$A$18</c:f>
              <c:strCache>
                <c:ptCount val="12"/>
                <c:pt idx="0">
                  <c:v>10_11</c:v>
                </c:pt>
                <c:pt idx="1">
                  <c:v>11_12</c:v>
                </c:pt>
                <c:pt idx="2">
                  <c:v>12_13</c:v>
                </c:pt>
                <c:pt idx="3">
                  <c:v>13_14</c:v>
                </c:pt>
                <c:pt idx="4">
                  <c:v>14_15</c:v>
                </c:pt>
                <c:pt idx="5">
                  <c:v>15_16</c:v>
                </c:pt>
                <c:pt idx="6">
                  <c:v>16_17</c:v>
                </c:pt>
                <c:pt idx="7">
                  <c:v>17_18</c:v>
                </c:pt>
                <c:pt idx="8">
                  <c:v>18_19</c:v>
                </c:pt>
                <c:pt idx="9">
                  <c:v>19_20</c:v>
                </c:pt>
                <c:pt idx="10">
                  <c:v>20_21</c:v>
                </c:pt>
                <c:pt idx="11">
                  <c:v>9_10</c:v>
                </c:pt>
              </c:strCache>
            </c:strRef>
          </c:cat>
          <c:val>
            <c:numRef>
              <c:f>'Q2-Call Volume Analysis'!$B$7:$B$18</c:f>
              <c:numCache>
                <c:formatCode>General</c:formatCode>
                <c:ptCount val="12"/>
                <c:pt idx="0">
                  <c:v>6368</c:v>
                </c:pt>
                <c:pt idx="1">
                  <c:v>8560</c:v>
                </c:pt>
                <c:pt idx="2">
                  <c:v>9432</c:v>
                </c:pt>
                <c:pt idx="3">
                  <c:v>8829</c:v>
                </c:pt>
                <c:pt idx="4">
                  <c:v>7974</c:v>
                </c:pt>
                <c:pt idx="5">
                  <c:v>7760</c:v>
                </c:pt>
                <c:pt idx="6">
                  <c:v>7852</c:v>
                </c:pt>
                <c:pt idx="7">
                  <c:v>7601</c:v>
                </c:pt>
                <c:pt idx="8">
                  <c:v>6200</c:v>
                </c:pt>
                <c:pt idx="9">
                  <c:v>4578</c:v>
                </c:pt>
                <c:pt idx="10">
                  <c:v>2870</c:v>
                </c:pt>
                <c:pt idx="11">
                  <c:v>4428</c:v>
                </c:pt>
              </c:numCache>
            </c:numRef>
          </c:val>
          <c:extLst>
            <c:ext xmlns:c16="http://schemas.microsoft.com/office/drawing/2014/chart" uri="{C3380CC4-5D6E-409C-BE32-E72D297353CC}">
              <c16:uniqueId val="{00000000-91C0-4D0F-8912-3CA2FB77CF72}"/>
            </c:ext>
          </c:extLst>
        </c:ser>
        <c:dLbls>
          <c:showLegendKey val="0"/>
          <c:showVal val="0"/>
          <c:showCatName val="0"/>
          <c:showSerName val="0"/>
          <c:showPercent val="0"/>
          <c:showBubbleSize val="0"/>
        </c:dLbls>
        <c:gapWidth val="100"/>
        <c:axId val="283715824"/>
        <c:axId val="283719184"/>
      </c:barChart>
      <c:catAx>
        <c:axId val="28371582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Time Bucket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3719184"/>
        <c:crosses val="autoZero"/>
        <c:auto val="1"/>
        <c:lblAlgn val="ctr"/>
        <c:lblOffset val="100"/>
        <c:noMultiLvlLbl val="0"/>
      </c:catAx>
      <c:valAx>
        <c:axId val="283719184"/>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Calls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37158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Available agents vs Agents needed</a:t>
            </a:r>
          </a:p>
        </c:rich>
      </c:tx>
      <c:layout>
        <c:manualLayout>
          <c:xMode val="edge"/>
          <c:yMode val="edge"/>
          <c:x val="0.1120544031925409"/>
          <c:y val="2.7465771284582465E-2"/>
        </c:manualLayout>
      </c:layout>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'Q3-Manpower Planning'!$B$34</c:f>
              <c:strCache>
                <c:ptCount val="1"/>
                <c:pt idx="0">
                  <c:v>Currently Agents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25400">
              <a:noFill/>
            </a:ln>
            <a:effectLst>
              <a:outerShdw blurRad="57150" dist="19050" dir="5400000" algn="ctr" rotWithShape="0">
                <a:srgbClr val="000000">
                  <a:alpha val="63000"/>
                </a:srgbClr>
              </a:outerShdw>
            </a:effectLst>
            <a:sp3d/>
          </c:spPr>
          <c:cat>
            <c:strRef>
              <c:f>'Q3-Manpower Planning'!$A$35:$A$46</c:f>
              <c:strCache>
                <c:ptCount val="12"/>
                <c:pt idx="0">
                  <c:v>10_11</c:v>
                </c:pt>
                <c:pt idx="1">
                  <c:v>11_12</c:v>
                </c:pt>
                <c:pt idx="2">
                  <c:v>12_13</c:v>
                </c:pt>
                <c:pt idx="3">
                  <c:v>13_14</c:v>
                </c:pt>
                <c:pt idx="4">
                  <c:v>14_15</c:v>
                </c:pt>
                <c:pt idx="5">
                  <c:v>15_16</c:v>
                </c:pt>
                <c:pt idx="6">
                  <c:v>16_17</c:v>
                </c:pt>
                <c:pt idx="7">
                  <c:v>17_18</c:v>
                </c:pt>
                <c:pt idx="8">
                  <c:v>18_19</c:v>
                </c:pt>
                <c:pt idx="9">
                  <c:v>19_20</c:v>
                </c:pt>
                <c:pt idx="10">
                  <c:v>20_21</c:v>
                </c:pt>
                <c:pt idx="11">
                  <c:v>9_10</c:v>
                </c:pt>
              </c:strCache>
            </c:strRef>
          </c:cat>
          <c:val>
            <c:numRef>
              <c:f>'Q3-Manpower Planning'!$B$35:$B$46</c:f>
              <c:numCache>
                <c:formatCode>0</c:formatCode>
                <c:ptCount val="12"/>
                <c:pt idx="0">
                  <c:v>15.381642512077295</c:v>
                </c:pt>
                <c:pt idx="1">
                  <c:v>20.676328502415458</c:v>
                </c:pt>
                <c:pt idx="2">
                  <c:v>22.782608695652172</c:v>
                </c:pt>
                <c:pt idx="3">
                  <c:v>21.326086956521738</c:v>
                </c:pt>
                <c:pt idx="4">
                  <c:v>19.260869565217391</c:v>
                </c:pt>
                <c:pt idx="5">
                  <c:v>18.743961352657003</c:v>
                </c:pt>
                <c:pt idx="6">
                  <c:v>18.966183574879224</c:v>
                </c:pt>
                <c:pt idx="7">
                  <c:v>18.359903381642511</c:v>
                </c:pt>
                <c:pt idx="8">
                  <c:v>14.97584541062802</c:v>
                </c:pt>
                <c:pt idx="9">
                  <c:v>11.057971014492754</c:v>
                </c:pt>
                <c:pt idx="10">
                  <c:v>6.9323671497584538</c:v>
                </c:pt>
                <c:pt idx="11">
                  <c:v>10.695652173913043</c:v>
                </c:pt>
              </c:numCache>
            </c:numRef>
          </c:val>
          <c:smooth val="0"/>
          <c:extLst>
            <c:ext xmlns:c16="http://schemas.microsoft.com/office/drawing/2014/chart" uri="{C3380CC4-5D6E-409C-BE32-E72D297353CC}">
              <c16:uniqueId val="{00000000-14E1-4483-AD0E-59B77E21B424}"/>
            </c:ext>
          </c:extLst>
        </c:ser>
        <c:ser>
          <c:idx val="1"/>
          <c:order val="1"/>
          <c:tx>
            <c:strRef>
              <c:f>'Q3-Manpower Planning'!$C$34</c:f>
              <c:strCache>
                <c:ptCount val="1"/>
                <c:pt idx="0">
                  <c:v>Agents needed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25400">
              <a:noFill/>
            </a:ln>
            <a:effectLst>
              <a:outerShdw blurRad="57150" dist="19050" dir="5400000" algn="ctr" rotWithShape="0">
                <a:srgbClr val="000000">
                  <a:alpha val="63000"/>
                </a:srgbClr>
              </a:outerShdw>
            </a:effectLst>
            <a:sp3d/>
          </c:spPr>
          <c:cat>
            <c:strRef>
              <c:f>'Q3-Manpower Planning'!$A$35:$A$46</c:f>
              <c:strCache>
                <c:ptCount val="12"/>
                <c:pt idx="0">
                  <c:v>10_11</c:v>
                </c:pt>
                <c:pt idx="1">
                  <c:v>11_12</c:v>
                </c:pt>
                <c:pt idx="2">
                  <c:v>12_13</c:v>
                </c:pt>
                <c:pt idx="3">
                  <c:v>13_14</c:v>
                </c:pt>
                <c:pt idx="4">
                  <c:v>14_15</c:v>
                </c:pt>
                <c:pt idx="5">
                  <c:v>15_16</c:v>
                </c:pt>
                <c:pt idx="6">
                  <c:v>16_17</c:v>
                </c:pt>
                <c:pt idx="7">
                  <c:v>17_18</c:v>
                </c:pt>
                <c:pt idx="8">
                  <c:v>18_19</c:v>
                </c:pt>
                <c:pt idx="9">
                  <c:v>19_20</c:v>
                </c:pt>
                <c:pt idx="10">
                  <c:v>20_21</c:v>
                </c:pt>
                <c:pt idx="11">
                  <c:v>9_10</c:v>
                </c:pt>
              </c:strCache>
            </c:strRef>
          </c:cat>
          <c:val>
            <c:numRef>
              <c:f>'Q3-Manpower Planning'!$C$35:$C$46</c:f>
              <c:numCache>
                <c:formatCode>0</c:formatCode>
                <c:ptCount val="12"/>
                <c:pt idx="0">
                  <c:v>28.94130434782609</c:v>
                </c:pt>
                <c:pt idx="1">
                  <c:v>31.795652173913044</c:v>
                </c:pt>
                <c:pt idx="2">
                  <c:v>27.504347826086956</c:v>
                </c:pt>
                <c:pt idx="3">
                  <c:v>25.132608695652173</c:v>
                </c:pt>
                <c:pt idx="4">
                  <c:v>22.958695652173915</c:v>
                </c:pt>
                <c:pt idx="5">
                  <c:v>19.910869565217393</c:v>
                </c:pt>
                <c:pt idx="6">
                  <c:v>19.104347826086958</c:v>
                </c:pt>
                <c:pt idx="7">
                  <c:v>18.552173913043479</c:v>
                </c:pt>
                <c:pt idx="8">
                  <c:v>15.734782608695655</c:v>
                </c:pt>
                <c:pt idx="9">
                  <c:v>14.05</c:v>
                </c:pt>
                <c:pt idx="10">
                  <c:v>11.967391304347826</c:v>
                </c:pt>
                <c:pt idx="11">
                  <c:v>20.843478260869563</c:v>
                </c:pt>
              </c:numCache>
            </c:numRef>
          </c:val>
          <c:smooth val="0"/>
          <c:extLst>
            <c:ext xmlns:c16="http://schemas.microsoft.com/office/drawing/2014/chart" uri="{C3380CC4-5D6E-409C-BE32-E72D297353CC}">
              <c16:uniqueId val="{00000001-14E1-4483-AD0E-59B77E21B424}"/>
            </c:ext>
          </c:extLst>
        </c:ser>
        <c:dLbls>
          <c:showLegendKey val="0"/>
          <c:showVal val="0"/>
          <c:showCatName val="0"/>
          <c:showSerName val="0"/>
          <c:showPercent val="0"/>
          <c:showBubbleSize val="0"/>
        </c:dLbls>
        <c:axId val="281620704"/>
        <c:axId val="281622144"/>
        <c:axId val="140264863"/>
      </c:line3DChart>
      <c:catAx>
        <c:axId val="281620704"/>
        <c:scaling>
          <c:orientation val="minMax"/>
        </c:scaling>
        <c:delete val="0"/>
        <c:axPos val="b"/>
        <c:numFmt formatCode="General" sourceLinked="1"/>
        <c:majorTickMark val="out"/>
        <c:minorTickMark val="none"/>
        <c:tickLblPos val="nextTo"/>
        <c:spPr>
          <a:noFill/>
          <a:ln w="9525" cap="flat" cmpd="sng" algn="ctr">
            <a:solidFill>
              <a:schemeClr val="dk1">
                <a:lumMod val="50000"/>
                <a:lumOff val="50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81622144"/>
        <c:crosses val="autoZero"/>
        <c:auto val="1"/>
        <c:lblAlgn val="ctr"/>
        <c:lblOffset val="100"/>
        <c:noMultiLvlLbl val="0"/>
      </c:catAx>
      <c:valAx>
        <c:axId val="281622144"/>
        <c:scaling>
          <c:orientation val="minMax"/>
        </c:scaling>
        <c:delete val="0"/>
        <c:axPos val="l"/>
        <c:majorGridlines>
          <c:spPr>
            <a:ln w="9525" cap="flat" cmpd="sng" algn="ctr">
              <a:solidFill>
                <a:schemeClr val="dk1">
                  <a:lumMod val="50000"/>
                  <a:lumOff val="5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81620704"/>
        <c:crosses val="autoZero"/>
        <c:crossBetween val="between"/>
      </c:valAx>
      <c:serAx>
        <c:axId val="140264863"/>
        <c:scaling>
          <c:orientation val="minMax"/>
        </c:scaling>
        <c:delete val="0"/>
        <c:axPos val="b"/>
        <c:majorTickMark val="out"/>
        <c:minorTickMark val="none"/>
        <c:tickLblPos val="nextTo"/>
        <c:spPr>
          <a:noFill/>
          <a:ln w="9525" cap="flat" cmpd="sng" algn="ctr">
            <a:solidFill>
              <a:schemeClr val="dk1">
                <a:lumMod val="50000"/>
                <a:lumOff val="50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81622144"/>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8"/>
    </mc:Choice>
    <mc:Fallback>
      <c:style val="8"/>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'Q3-Manpower Planning'!$D$34</c:f>
              <c:strCache>
                <c:ptCount val="1"/>
                <c:pt idx="0">
                  <c:v>Additional Agent needed</c:v>
                </c:pt>
              </c:strCache>
            </c:strRef>
          </c:tx>
          <c:spPr>
            <a:solidFill>
              <a:schemeClr val="accent6"/>
            </a:solidFill>
            <a:ln>
              <a:noFill/>
            </a:ln>
            <a:effectLst/>
          </c:spPr>
          <c:invertIfNegative val="0"/>
          <c:cat>
            <c:strRef>
              <c:f>'Q3-Manpower Planning'!$A$35:$A$46</c:f>
              <c:strCache>
                <c:ptCount val="12"/>
                <c:pt idx="0">
                  <c:v>10_11</c:v>
                </c:pt>
                <c:pt idx="1">
                  <c:v>11_12</c:v>
                </c:pt>
                <c:pt idx="2">
                  <c:v>12_13</c:v>
                </c:pt>
                <c:pt idx="3">
                  <c:v>13_14</c:v>
                </c:pt>
                <c:pt idx="4">
                  <c:v>14_15</c:v>
                </c:pt>
                <c:pt idx="5">
                  <c:v>15_16</c:v>
                </c:pt>
                <c:pt idx="6">
                  <c:v>16_17</c:v>
                </c:pt>
                <c:pt idx="7">
                  <c:v>17_18</c:v>
                </c:pt>
                <c:pt idx="8">
                  <c:v>18_19</c:v>
                </c:pt>
                <c:pt idx="9">
                  <c:v>19_20</c:v>
                </c:pt>
                <c:pt idx="10">
                  <c:v>20_21</c:v>
                </c:pt>
                <c:pt idx="11">
                  <c:v>9_10</c:v>
                </c:pt>
              </c:strCache>
            </c:strRef>
          </c:cat>
          <c:val>
            <c:numRef>
              <c:f>'Q3-Manpower Planning'!$D$35:$D$46</c:f>
              <c:numCache>
                <c:formatCode>0</c:formatCode>
                <c:ptCount val="12"/>
                <c:pt idx="0">
                  <c:v>13.559661835748795</c:v>
                </c:pt>
                <c:pt idx="1">
                  <c:v>11.119323671497586</c:v>
                </c:pt>
                <c:pt idx="2">
                  <c:v>4.7217391304347842</c:v>
                </c:pt>
                <c:pt idx="3">
                  <c:v>3.8065217391304351</c:v>
                </c:pt>
                <c:pt idx="4">
                  <c:v>3.6978260869565247</c:v>
                </c:pt>
                <c:pt idx="5">
                  <c:v>1.16690821256039</c:v>
                </c:pt>
                <c:pt idx="6">
                  <c:v>0.13816425120773346</c:v>
                </c:pt>
                <c:pt idx="7">
                  <c:v>0.19227053140096828</c:v>
                </c:pt>
                <c:pt idx="8">
                  <c:v>0.75893719806763471</c:v>
                </c:pt>
                <c:pt idx="9">
                  <c:v>2.9920289855072468</c:v>
                </c:pt>
                <c:pt idx="10">
                  <c:v>5.0350241545893724</c:v>
                </c:pt>
                <c:pt idx="11">
                  <c:v>10.14782608695652</c:v>
                </c:pt>
              </c:numCache>
            </c:numRef>
          </c:val>
          <c:extLst>
            <c:ext xmlns:c16="http://schemas.microsoft.com/office/drawing/2014/chart" uri="{C3380CC4-5D6E-409C-BE32-E72D297353CC}">
              <c16:uniqueId val="{00000000-4C7C-430B-B95B-97E615702B64}"/>
            </c:ext>
          </c:extLst>
        </c:ser>
        <c:dLbls>
          <c:showLegendKey val="0"/>
          <c:showVal val="0"/>
          <c:showCatName val="0"/>
          <c:showSerName val="0"/>
          <c:showPercent val="0"/>
          <c:showBubbleSize val="0"/>
        </c:dLbls>
        <c:gapWidth val="182"/>
        <c:axId val="283726864"/>
        <c:axId val="283707184"/>
      </c:barChart>
      <c:catAx>
        <c:axId val="2837268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3707184"/>
        <c:crosses val="autoZero"/>
        <c:auto val="1"/>
        <c:lblAlgn val="ctr"/>
        <c:lblOffset val="100"/>
        <c:noMultiLvlLbl val="0"/>
      </c:catAx>
      <c:valAx>
        <c:axId val="283707184"/>
        <c:scaling>
          <c:orientation val="minMax"/>
        </c:scaling>
        <c:delete val="0"/>
        <c:axPos val="b"/>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37268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defRPr sz="2200" b="1" i="0" u="none" strike="noStrike" kern="1200" cap="all" spc="150" baseline="0">
                <a:solidFill>
                  <a:schemeClr val="tx1">
                    <a:lumMod val="50000"/>
                    <a:lumOff val="50000"/>
                  </a:schemeClr>
                </a:solidFill>
                <a:latin typeface="+mn-lt"/>
                <a:ea typeface="+mn-ea"/>
                <a:cs typeface="+mn-cs"/>
              </a:defRPr>
            </a:pPr>
            <a:r>
              <a:rPr lang="en-US" dirty="0">
                <a:solidFill>
                  <a:srgbClr val="00B050"/>
                </a:solidFill>
              </a:rPr>
              <a:t>Manpower Distribution in Night</a:t>
            </a:r>
          </a:p>
        </c:rich>
      </c:tx>
      <c:overlay val="0"/>
      <c:spPr>
        <a:noFill/>
        <a:ln>
          <a:noFill/>
        </a:ln>
        <a:effectLst/>
      </c:spPr>
      <c:txPr>
        <a:bodyPr rot="0" spcFirstLastPara="1" vertOverflow="ellipsis" vert="horz" wrap="square" anchor="ctr" anchorCtr="1"/>
        <a:lstStyle/>
        <a:p>
          <a:pPr>
            <a:defRPr sz="2200" b="1" i="0" u="none" strike="noStrike" kern="1200" cap="all" spc="150" baseline="0">
              <a:solidFill>
                <a:schemeClr val="tx1">
                  <a:lumMod val="50000"/>
                  <a:lumOff val="50000"/>
                </a:schemeClr>
              </a:solidFill>
              <a:latin typeface="+mn-lt"/>
              <a:ea typeface="+mn-ea"/>
              <a:cs typeface="+mn-cs"/>
            </a:defRPr>
          </a:pPr>
          <a:endParaRPr lang="en-US"/>
        </a:p>
      </c:txPr>
    </c:title>
    <c:autoTitleDeleted val="0"/>
    <c:plotArea>
      <c:layout/>
      <c:lineChart>
        <c:grouping val="stacked"/>
        <c:varyColors val="0"/>
        <c:ser>
          <c:idx val="0"/>
          <c:order val="0"/>
          <c:spPr>
            <a:ln w="38100" cap="flat" cmpd="dbl" algn="ctr">
              <a:solidFill>
                <a:schemeClr val="accent4"/>
              </a:solidFill>
              <a:miter lim="800000"/>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'Q4'!$A$19:$A$30</c:f>
              <c:strCache>
                <c:ptCount val="12"/>
                <c:pt idx="0">
                  <c:v>9pm-10pm</c:v>
                </c:pt>
                <c:pt idx="1">
                  <c:v>10pm-11pm</c:v>
                </c:pt>
                <c:pt idx="2">
                  <c:v>11pm-12am</c:v>
                </c:pt>
                <c:pt idx="3">
                  <c:v>12am-01am</c:v>
                </c:pt>
                <c:pt idx="4">
                  <c:v>01am-02am</c:v>
                </c:pt>
                <c:pt idx="5">
                  <c:v>02am-03am</c:v>
                </c:pt>
                <c:pt idx="6">
                  <c:v>03am-04am</c:v>
                </c:pt>
                <c:pt idx="7">
                  <c:v>04am-05am</c:v>
                </c:pt>
                <c:pt idx="8">
                  <c:v>05-am-06am</c:v>
                </c:pt>
                <c:pt idx="9">
                  <c:v>06am-07am</c:v>
                </c:pt>
                <c:pt idx="10">
                  <c:v>07am-08am</c:v>
                </c:pt>
                <c:pt idx="11">
                  <c:v>08am-09am</c:v>
                </c:pt>
              </c:strCache>
            </c:strRef>
          </c:cat>
          <c:val>
            <c:numRef>
              <c:f>'Q4'!$D$19:$D$30</c:f>
              <c:numCache>
                <c:formatCode>0</c:formatCode>
                <c:ptCount val="12"/>
                <c:pt idx="0">
                  <c:v>7.6944444444444446</c:v>
                </c:pt>
                <c:pt idx="1">
                  <c:v>7.6944444444444446</c:v>
                </c:pt>
                <c:pt idx="2">
                  <c:v>5.1296296296296298</c:v>
                </c:pt>
                <c:pt idx="3">
                  <c:v>5.1296296296296298</c:v>
                </c:pt>
                <c:pt idx="4">
                  <c:v>2.5648148148148149</c:v>
                </c:pt>
                <c:pt idx="5">
                  <c:v>2.5648148148148149</c:v>
                </c:pt>
                <c:pt idx="6">
                  <c:v>2.5648148148148149</c:v>
                </c:pt>
                <c:pt idx="7">
                  <c:v>2.5648148148148149</c:v>
                </c:pt>
                <c:pt idx="8">
                  <c:v>7.6944444444444446</c:v>
                </c:pt>
                <c:pt idx="9">
                  <c:v>10.25925925925926</c:v>
                </c:pt>
                <c:pt idx="10">
                  <c:v>10.25925925925926</c:v>
                </c:pt>
                <c:pt idx="11">
                  <c:v>12.824074074074074</c:v>
                </c:pt>
              </c:numCache>
            </c:numRef>
          </c:val>
          <c:smooth val="0"/>
          <c:extLst>
            <c:ext xmlns:c16="http://schemas.microsoft.com/office/drawing/2014/chart" uri="{C3380CC4-5D6E-409C-BE32-E72D297353CC}">
              <c16:uniqueId val="{00000000-977D-467F-B524-752850ACCFEB}"/>
            </c:ext>
          </c:extLst>
        </c:ser>
        <c:dLbls>
          <c:dLblPos val="ctr"/>
          <c:showLegendKey val="0"/>
          <c:showVal val="1"/>
          <c:showCatName val="0"/>
          <c:showSerName val="0"/>
          <c:showPercent val="0"/>
          <c:showBubbleSize val="0"/>
        </c:dLbls>
        <c:upDownBars>
          <c:gapWidth val="150"/>
          <c:upBars>
            <c:spPr>
              <a:solidFill>
                <a:schemeClr val="lt1"/>
              </a:solidFill>
              <a:ln w="9525">
                <a:solidFill>
                  <a:schemeClr val="tx1">
                    <a:lumMod val="65000"/>
                    <a:lumOff val="35000"/>
                  </a:schemeClr>
                </a:solidFill>
              </a:ln>
              <a:effectLst/>
            </c:spPr>
          </c:upBars>
          <c:downBars>
            <c:spPr>
              <a:solidFill>
                <a:schemeClr val="dk1">
                  <a:lumMod val="75000"/>
                  <a:lumOff val="25000"/>
                </a:schemeClr>
              </a:solidFill>
              <a:ln w="9525">
                <a:solidFill>
                  <a:schemeClr val="tx1">
                    <a:lumMod val="65000"/>
                    <a:lumOff val="35000"/>
                  </a:schemeClr>
                </a:solidFill>
              </a:ln>
              <a:effectLst/>
            </c:spPr>
          </c:downBars>
        </c:upDownBars>
        <c:smooth val="0"/>
        <c:axId val="2084093392"/>
        <c:axId val="1738957680"/>
      </c:lineChart>
      <c:catAx>
        <c:axId val="2084093392"/>
        <c:scaling>
          <c:orientation val="minMax"/>
        </c:scaling>
        <c:delete val="0"/>
        <c:axPos val="b"/>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rgbClr val="00B0F0"/>
            </a:solidFill>
            <a:round/>
            <a:tailEnd type="none" w="med" len="lg"/>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38957680"/>
        <c:crosses val="autoZero"/>
        <c:auto val="1"/>
        <c:lblAlgn val="ctr"/>
        <c:lblOffset val="100"/>
        <c:noMultiLvlLbl val="0"/>
      </c:catAx>
      <c:valAx>
        <c:axId val="1738957680"/>
        <c:scaling>
          <c:orientation val="minMax"/>
        </c:scaling>
        <c:delete val="0"/>
        <c:axPos val="l"/>
        <c:majorGridlines>
          <c:spPr>
            <a:ln w="9525" cap="flat" cmpd="sng" algn="ctr">
              <a:solidFill>
                <a:schemeClr val="tx1">
                  <a:lumMod val="15000"/>
                  <a:lumOff val="85000"/>
                  <a:alpha val="32000"/>
                </a:schemeClr>
              </a:solidFill>
              <a:round/>
            </a:ln>
            <a:effectLst/>
          </c:spPr>
        </c:majorGridlines>
        <c:numFmt formatCode="0" sourceLinked="1"/>
        <c:majorTickMark val="none"/>
        <c:minorTickMark val="none"/>
        <c:tickLblPos val="nextTo"/>
        <c:spPr>
          <a:noFill/>
          <a:ln w="3175" cap="flat" cmpd="sng" algn="ctr">
            <a:solidFill>
              <a:schemeClr val="accent3">
                <a:lumMod val="50000"/>
              </a:schemeClr>
            </a:solidFill>
            <a:round/>
            <a:tailEnd type="none" w="med" len="lg"/>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8409339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1"/>
    </mc:Choice>
    <mc:Fallback>
      <c:style val="1"/>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Agent Allocation throught the day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'Fullday Manpower Distribution'!$B$4</c:f>
              <c:strCache>
                <c:ptCount val="1"/>
                <c:pt idx="0">
                  <c:v>Agent Allocation</c:v>
                </c:pt>
              </c:strCache>
            </c:strRef>
          </c:tx>
          <c:spPr>
            <a:ln w="28575" cap="rnd">
              <a:solidFill>
                <a:schemeClr val="dk1">
                  <a:tint val="88000"/>
                </a:schemeClr>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'Fullday Manpower Distribution'!$A$5:$A$28</c:f>
              <c:strCache>
                <c:ptCount val="24"/>
                <c:pt idx="0">
                  <c:v>10am-11am</c:v>
                </c:pt>
                <c:pt idx="1">
                  <c:v>11am-12pm</c:v>
                </c:pt>
                <c:pt idx="2">
                  <c:v>12pm-13pm</c:v>
                </c:pt>
                <c:pt idx="3">
                  <c:v>13pm-14pm</c:v>
                </c:pt>
                <c:pt idx="4">
                  <c:v>14pm-15pm</c:v>
                </c:pt>
                <c:pt idx="5">
                  <c:v>15pm-16pm</c:v>
                </c:pt>
                <c:pt idx="6">
                  <c:v>16pm-17pm</c:v>
                </c:pt>
                <c:pt idx="7">
                  <c:v>17pm-18pm</c:v>
                </c:pt>
                <c:pt idx="8">
                  <c:v>18pm-19pm</c:v>
                </c:pt>
                <c:pt idx="9">
                  <c:v>19pm-20pm</c:v>
                </c:pt>
                <c:pt idx="10">
                  <c:v>20pm-21pm</c:v>
                </c:pt>
                <c:pt idx="11">
                  <c:v>9pm-10pm</c:v>
                </c:pt>
                <c:pt idx="12">
                  <c:v>9pm-10pm</c:v>
                </c:pt>
                <c:pt idx="13">
                  <c:v>10pm-11pm</c:v>
                </c:pt>
                <c:pt idx="14">
                  <c:v>11pm-12am</c:v>
                </c:pt>
                <c:pt idx="15">
                  <c:v>12am-01am</c:v>
                </c:pt>
                <c:pt idx="16">
                  <c:v>01am-02am</c:v>
                </c:pt>
                <c:pt idx="17">
                  <c:v>02am-03am</c:v>
                </c:pt>
                <c:pt idx="18">
                  <c:v>03am-04am</c:v>
                </c:pt>
                <c:pt idx="19">
                  <c:v>04am-05am</c:v>
                </c:pt>
                <c:pt idx="20">
                  <c:v>05-am-06am</c:v>
                </c:pt>
                <c:pt idx="21">
                  <c:v>06am-07am</c:v>
                </c:pt>
                <c:pt idx="22">
                  <c:v>07am-08am</c:v>
                </c:pt>
                <c:pt idx="23">
                  <c:v>08am-09am</c:v>
                </c:pt>
              </c:strCache>
            </c:strRef>
          </c:cat>
          <c:val>
            <c:numRef>
              <c:f>'Fullday Manpower Distribution'!$B$5:$B$28</c:f>
              <c:numCache>
                <c:formatCode>0</c:formatCode>
                <c:ptCount val="24"/>
                <c:pt idx="0">
                  <c:v>28.94130434782609</c:v>
                </c:pt>
                <c:pt idx="1">
                  <c:v>31.795652173913044</c:v>
                </c:pt>
                <c:pt idx="2">
                  <c:v>27.504347826086956</c:v>
                </c:pt>
                <c:pt idx="3">
                  <c:v>25.132608695652173</c:v>
                </c:pt>
                <c:pt idx="4">
                  <c:v>22.958695652173915</c:v>
                </c:pt>
                <c:pt idx="5">
                  <c:v>19.910869565217393</c:v>
                </c:pt>
                <c:pt idx="6">
                  <c:v>19.104347826086958</c:v>
                </c:pt>
                <c:pt idx="7">
                  <c:v>18.552173913043479</c:v>
                </c:pt>
                <c:pt idx="8">
                  <c:v>15.734782608695655</c:v>
                </c:pt>
                <c:pt idx="9">
                  <c:v>14.05</c:v>
                </c:pt>
                <c:pt idx="10">
                  <c:v>11.967391304347826</c:v>
                </c:pt>
                <c:pt idx="11">
                  <c:v>20.843478260869563</c:v>
                </c:pt>
                <c:pt idx="12">
                  <c:v>7.6944444444444446</c:v>
                </c:pt>
                <c:pt idx="13">
                  <c:v>7.6944444444444446</c:v>
                </c:pt>
                <c:pt idx="14">
                  <c:v>5.1296296296296298</c:v>
                </c:pt>
                <c:pt idx="15">
                  <c:v>5.1296296296296298</c:v>
                </c:pt>
                <c:pt idx="16">
                  <c:v>2.5648148148148149</c:v>
                </c:pt>
                <c:pt idx="17">
                  <c:v>2.5648148148148149</c:v>
                </c:pt>
                <c:pt idx="18">
                  <c:v>2.5648148148148149</c:v>
                </c:pt>
                <c:pt idx="19">
                  <c:v>2.5648148148148149</c:v>
                </c:pt>
                <c:pt idx="20">
                  <c:v>7.6944444444444446</c:v>
                </c:pt>
                <c:pt idx="21">
                  <c:v>10.25925925925926</c:v>
                </c:pt>
                <c:pt idx="22">
                  <c:v>10.25925925925926</c:v>
                </c:pt>
                <c:pt idx="23">
                  <c:v>12.824074074074074</c:v>
                </c:pt>
              </c:numCache>
            </c:numRef>
          </c:val>
          <c:smooth val="0"/>
          <c:extLst>
            <c:ext xmlns:c16="http://schemas.microsoft.com/office/drawing/2014/chart" uri="{C3380CC4-5D6E-409C-BE32-E72D297353CC}">
              <c16:uniqueId val="{00000000-0FA5-4542-BEE7-4630CA7437B7}"/>
            </c:ext>
          </c:extLst>
        </c:ser>
        <c:dLbls>
          <c:dLblPos val="t"/>
          <c:showLegendKey val="0"/>
          <c:showVal val="1"/>
          <c:showCatName val="0"/>
          <c:showSerName val="0"/>
          <c:showPercent val="0"/>
          <c:showBubbleSize val="0"/>
        </c:dLbls>
        <c:smooth val="0"/>
        <c:axId val="2106403712"/>
        <c:axId val="1869388000"/>
      </c:lineChart>
      <c:catAx>
        <c:axId val="21064037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69388000"/>
        <c:crosses val="autoZero"/>
        <c:auto val="1"/>
        <c:lblAlgn val="ctr"/>
        <c:lblOffset val="100"/>
        <c:noMultiLvlLbl val="0"/>
      </c:catAx>
      <c:valAx>
        <c:axId val="1869388000"/>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64037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Reversed" id="26">
  <a:schemeClr val="accent6"/>
</cs:colorStyle>
</file>

<file path=ppt/charts/colors4.xml><?xml version="1.0" encoding="utf-8"?>
<cs:colorStyle xmlns:cs="http://schemas.microsoft.com/office/drawing/2012/chartStyle" xmlns:a="http://schemas.openxmlformats.org/drawingml/2006/main" meth="withinLinearReversed" id="24">
  <a:schemeClr val="accent4"/>
</cs:colorStyle>
</file>

<file path=ppt/charts/colors5.xml><?xml version="1.0" encoding="utf-8"?>
<cs:colorStyle xmlns:cs="http://schemas.microsoft.com/office/drawing/2012/chartStyle" xmlns:a="http://schemas.openxmlformats.org/drawingml/2006/main" meth="acrossLinear" id="1">
  <a:schemeClr val="dk1">
    <a:tint val="88000"/>
  </a:schemeClr>
  <a:schemeClr val="dk1">
    <a:tint val="55000"/>
  </a:schemeClr>
  <a:schemeClr val="dk1">
    <a:tint val="78000"/>
  </a:schemeClr>
  <a:schemeClr val="dk1">
    <a:tint val="92000"/>
  </a:schemeClr>
  <a:schemeClr val="dk1">
    <a:tint val="70000"/>
  </a:schemeClr>
  <a:schemeClr val="dk1">
    <a:tint val="30000"/>
  </a:schemeClr>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9525" cap="flat" cmpd="sng" algn="ctr">
        <a:solidFill>
          <a:schemeClr val="dk1">
            <a:lumMod val="50000"/>
            <a:lumOff val="50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9525" cap="flat" cmpd="sng" algn="ctr">
        <a:solidFill>
          <a:schemeClr val="dk1">
            <a:lumMod val="50000"/>
            <a:lumOff val="50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37">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38100" cap="flat" cmpd="dbl" algn="ctr">
        <a:solidFill>
          <a:schemeClr val="phClr"/>
        </a:solidFill>
        <a:miter lim="800000"/>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lt1"/>
        </a:solidFill>
        <a:round/>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tx1"/>
    </cs:fontRef>
    <cs:spPr>
      <a:ln w="9525">
        <a:solidFill>
          <a:schemeClr val="tx1">
            <a:lumMod val="35000"/>
            <a:lumOff val="65000"/>
          </a:schemeClr>
        </a:solidFill>
      </a:ln>
    </cs:spPr>
  </cs:dropLine>
  <cs:errorBar>
    <cs:lnRef idx="0"/>
    <cs:fillRef idx="0"/>
    <cs:effectRef idx="0"/>
    <cs:fontRef idx="minor">
      <a:schemeClr val="tx1"/>
    </cs:fontRef>
    <cs:spPr>
      <a:ln w="9525">
        <a:solidFill>
          <a:schemeClr val="tx1">
            <a:lumMod val="65000"/>
            <a:lumOff val="35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alpha val="32000"/>
          </a:schemeClr>
        </a:solidFill>
        <a:round/>
      </a:ln>
    </cs:spPr>
  </cs:gridlineMajor>
  <cs:gridlineMinor>
    <cs:lnRef idx="0"/>
    <cs:fillRef idx="0"/>
    <cs:effectRef idx="0"/>
    <cs:fontRef idx="minor">
      <a:schemeClr val="tx1"/>
    </cs:fontRef>
    <cs:spPr>
      <a:ln>
        <a:solidFill>
          <a:schemeClr val="tx1">
            <a:lumMod val="5000"/>
            <a:lumOff val="95000"/>
            <a:alpha val="32000"/>
          </a:schemeClr>
        </a:solidFill>
      </a:ln>
    </cs:spPr>
  </cs:gridlineMinor>
  <cs:hiLoLine>
    <cs:lnRef idx="0"/>
    <cs:fillRef idx="0"/>
    <cs:effectRef idx="0"/>
    <cs:fontRef idx="minor">
      <a:schemeClr val="tx1"/>
    </cs:fontRef>
    <cs:spPr>
      <a:ln w="9525">
        <a:solidFill>
          <a:schemeClr val="tx1"/>
        </a:solidFill>
      </a:ln>
    </cs:spPr>
  </cs:hiLoLine>
  <cs:leaderLine>
    <cs:lnRef idx="0"/>
    <cs:fillRef idx="0"/>
    <cs:effectRef idx="0"/>
    <cs:fontRef idx="minor">
      <a:schemeClr val="tx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cs:fontRef>
    <cs:spPr>
      <a:ln w="3175" cap="flat" cmpd="sng" algn="ctr">
        <a:solidFill>
          <a:schemeClr val="tx1">
            <a:lumMod val="15000"/>
            <a:lumOff val="85000"/>
          </a:schemeClr>
        </a:solidFill>
        <a:round/>
        <a:tailEnd type="none" w="med" len="lg"/>
      </a:ln>
    </cs:spPr>
    <cs:defRPr sz="1197" kern="1200"/>
  </cs:seriesAxis>
  <cs:seriesLine>
    <cs:lnRef idx="0"/>
    <cs:fillRef idx="0"/>
    <cs:effectRef idx="0"/>
    <cs:fontRef idx="minor">
      <a:schemeClr val="tx1"/>
    </cs:fontRef>
    <cs:spPr>
      <a:ln w="9525">
        <a:solidFill>
          <a:schemeClr val="tx1">
            <a:lumMod val="35000"/>
            <a:lumOff val="65000"/>
          </a:schemeClr>
        </a:solidFill>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tx1"/>
    </cs:fontRef>
    <cs:spPr>
      <a:ln w="12700" cap="rnd"/>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 Id="rId14" Type="http://schemas.openxmlformats.org/officeDocument/2006/relationships/image" Target="../media/image1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 Id="rId1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5BF2A18-8131-4368-821E-589BD65DB4DB}" type="doc">
      <dgm:prSet loTypeId="urn:microsoft.com/office/officeart/2018/2/layout/IconCircle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995B028-35A1-4E76-85CE-8124CC81D31F}">
      <dgm:prSet/>
      <dgm:spPr/>
      <dgm:t>
        <a:bodyPr/>
        <a:lstStyle/>
        <a:p>
          <a:pPr>
            <a:lnSpc>
              <a:spcPct val="100000"/>
            </a:lnSpc>
          </a:pPr>
          <a:r>
            <a:rPr lang="en-IN" b="1" dirty="0">
              <a:solidFill>
                <a:srgbClr val="FF0000"/>
              </a:solidFill>
            </a:rPr>
            <a:t>PROJECT DESCRIPTION</a:t>
          </a:r>
          <a:endParaRPr lang="en-US" dirty="0">
            <a:solidFill>
              <a:srgbClr val="FF0000"/>
            </a:solidFill>
          </a:endParaRPr>
        </a:p>
      </dgm:t>
    </dgm:pt>
    <dgm:pt modelId="{DE596529-7CB1-4C82-BBBF-830657B5600E}" type="parTrans" cxnId="{357D8A25-B370-488E-AC46-A93B9285A776}">
      <dgm:prSet/>
      <dgm:spPr/>
      <dgm:t>
        <a:bodyPr/>
        <a:lstStyle/>
        <a:p>
          <a:endParaRPr lang="en-US"/>
        </a:p>
      </dgm:t>
    </dgm:pt>
    <dgm:pt modelId="{1D4C7596-97A7-457B-84A0-E9D13B73B987}" type="sibTrans" cxnId="{357D8A25-B370-488E-AC46-A93B9285A776}">
      <dgm:prSet/>
      <dgm:spPr/>
      <dgm:t>
        <a:bodyPr/>
        <a:lstStyle/>
        <a:p>
          <a:pPr>
            <a:lnSpc>
              <a:spcPct val="100000"/>
            </a:lnSpc>
          </a:pPr>
          <a:endParaRPr lang="en-US"/>
        </a:p>
      </dgm:t>
    </dgm:pt>
    <dgm:pt modelId="{7092D159-8C50-43D3-81EC-0DCA59D70A19}">
      <dgm:prSet/>
      <dgm:spPr/>
      <dgm:t>
        <a:bodyPr/>
        <a:lstStyle/>
        <a:p>
          <a:pPr>
            <a:lnSpc>
              <a:spcPct val="100000"/>
            </a:lnSpc>
          </a:pPr>
          <a:r>
            <a:rPr lang="en-IN" b="1" dirty="0">
              <a:solidFill>
                <a:srgbClr val="FF0000"/>
              </a:solidFill>
            </a:rPr>
            <a:t>DATASET</a:t>
          </a:r>
          <a:endParaRPr lang="en-US" dirty="0">
            <a:solidFill>
              <a:srgbClr val="FF0000"/>
            </a:solidFill>
          </a:endParaRPr>
        </a:p>
      </dgm:t>
    </dgm:pt>
    <dgm:pt modelId="{544B4024-9300-4612-81DD-787FC048F2A6}" type="parTrans" cxnId="{4CAC60D8-28A4-475A-961B-A321C8648D08}">
      <dgm:prSet/>
      <dgm:spPr/>
      <dgm:t>
        <a:bodyPr/>
        <a:lstStyle/>
        <a:p>
          <a:endParaRPr lang="en-US"/>
        </a:p>
      </dgm:t>
    </dgm:pt>
    <dgm:pt modelId="{D218E4D7-456B-42A3-BEF8-865882161622}" type="sibTrans" cxnId="{4CAC60D8-28A4-475A-961B-A321C8648D08}">
      <dgm:prSet/>
      <dgm:spPr/>
      <dgm:t>
        <a:bodyPr/>
        <a:lstStyle/>
        <a:p>
          <a:pPr>
            <a:lnSpc>
              <a:spcPct val="100000"/>
            </a:lnSpc>
          </a:pPr>
          <a:endParaRPr lang="en-US"/>
        </a:p>
      </dgm:t>
    </dgm:pt>
    <dgm:pt modelId="{576465B2-B7E3-49F0-B2AB-61690215E7BA}">
      <dgm:prSet/>
      <dgm:spPr/>
      <dgm:t>
        <a:bodyPr/>
        <a:lstStyle/>
        <a:p>
          <a:pPr>
            <a:lnSpc>
              <a:spcPct val="100000"/>
            </a:lnSpc>
          </a:pPr>
          <a:r>
            <a:rPr lang="en-IN" b="1" dirty="0">
              <a:solidFill>
                <a:srgbClr val="FF0000"/>
              </a:solidFill>
            </a:rPr>
            <a:t>APPROACH</a:t>
          </a:r>
          <a:endParaRPr lang="en-US" dirty="0">
            <a:solidFill>
              <a:srgbClr val="FF0000"/>
            </a:solidFill>
          </a:endParaRPr>
        </a:p>
      </dgm:t>
    </dgm:pt>
    <dgm:pt modelId="{5E855DF7-C830-4AA8-8112-ED11957FBE45}" type="parTrans" cxnId="{857A81E2-A9F8-4E17-9C64-685ECA1A38FE}">
      <dgm:prSet/>
      <dgm:spPr/>
      <dgm:t>
        <a:bodyPr/>
        <a:lstStyle/>
        <a:p>
          <a:endParaRPr lang="en-US"/>
        </a:p>
      </dgm:t>
    </dgm:pt>
    <dgm:pt modelId="{8B4C2B78-076D-4A1B-954A-11F6FABF3D0D}" type="sibTrans" cxnId="{857A81E2-A9F8-4E17-9C64-685ECA1A38FE}">
      <dgm:prSet/>
      <dgm:spPr/>
      <dgm:t>
        <a:bodyPr/>
        <a:lstStyle/>
        <a:p>
          <a:pPr>
            <a:lnSpc>
              <a:spcPct val="100000"/>
            </a:lnSpc>
          </a:pPr>
          <a:endParaRPr lang="en-US"/>
        </a:p>
      </dgm:t>
    </dgm:pt>
    <dgm:pt modelId="{5E48BBE8-9FCC-4297-96B5-61FB619BC8E0}">
      <dgm:prSet/>
      <dgm:spPr/>
      <dgm:t>
        <a:bodyPr/>
        <a:lstStyle/>
        <a:p>
          <a:pPr>
            <a:lnSpc>
              <a:spcPct val="100000"/>
            </a:lnSpc>
          </a:pPr>
          <a:r>
            <a:rPr lang="en-IN" b="1" dirty="0">
              <a:solidFill>
                <a:srgbClr val="FF0000"/>
              </a:solidFill>
            </a:rPr>
            <a:t>TECH –USED</a:t>
          </a:r>
          <a:endParaRPr lang="en-US" dirty="0">
            <a:solidFill>
              <a:srgbClr val="FF0000"/>
            </a:solidFill>
          </a:endParaRPr>
        </a:p>
      </dgm:t>
    </dgm:pt>
    <dgm:pt modelId="{47081C1F-7D6D-4827-87A3-D7A4CFAA1E66}" type="parTrans" cxnId="{92E4F290-6EFE-4E2A-BD25-F79D0387EF8B}">
      <dgm:prSet/>
      <dgm:spPr/>
      <dgm:t>
        <a:bodyPr/>
        <a:lstStyle/>
        <a:p>
          <a:endParaRPr lang="en-US"/>
        </a:p>
      </dgm:t>
    </dgm:pt>
    <dgm:pt modelId="{71B5ED00-C243-4745-A2F8-6347E8E5371A}" type="sibTrans" cxnId="{92E4F290-6EFE-4E2A-BD25-F79D0387EF8B}">
      <dgm:prSet/>
      <dgm:spPr/>
      <dgm:t>
        <a:bodyPr/>
        <a:lstStyle/>
        <a:p>
          <a:pPr>
            <a:lnSpc>
              <a:spcPct val="100000"/>
            </a:lnSpc>
          </a:pPr>
          <a:endParaRPr lang="en-US"/>
        </a:p>
      </dgm:t>
    </dgm:pt>
    <dgm:pt modelId="{8A60DDE1-D75C-4F02-AA27-5B30AB36A55F}">
      <dgm:prSet/>
      <dgm:spPr/>
      <dgm:t>
        <a:bodyPr/>
        <a:lstStyle/>
        <a:p>
          <a:pPr>
            <a:lnSpc>
              <a:spcPct val="100000"/>
            </a:lnSpc>
          </a:pPr>
          <a:r>
            <a:rPr lang="en-IN" b="1" dirty="0">
              <a:solidFill>
                <a:srgbClr val="FF0000"/>
              </a:solidFill>
            </a:rPr>
            <a:t>INSIGHTS</a:t>
          </a:r>
          <a:endParaRPr lang="en-US" dirty="0">
            <a:solidFill>
              <a:srgbClr val="FF0000"/>
            </a:solidFill>
          </a:endParaRPr>
        </a:p>
      </dgm:t>
    </dgm:pt>
    <dgm:pt modelId="{EE41EF47-6A5F-4196-838D-D6D2877B098C}" type="parTrans" cxnId="{CFF2EB59-6857-4163-A223-F0EBF862DDB9}">
      <dgm:prSet/>
      <dgm:spPr/>
      <dgm:t>
        <a:bodyPr/>
        <a:lstStyle/>
        <a:p>
          <a:endParaRPr lang="en-US"/>
        </a:p>
      </dgm:t>
    </dgm:pt>
    <dgm:pt modelId="{EDFC44C8-4EB4-41D8-BEBD-1959631A7736}" type="sibTrans" cxnId="{CFF2EB59-6857-4163-A223-F0EBF862DDB9}">
      <dgm:prSet/>
      <dgm:spPr/>
      <dgm:t>
        <a:bodyPr/>
        <a:lstStyle/>
        <a:p>
          <a:pPr>
            <a:lnSpc>
              <a:spcPct val="100000"/>
            </a:lnSpc>
          </a:pPr>
          <a:endParaRPr lang="en-US"/>
        </a:p>
      </dgm:t>
    </dgm:pt>
    <dgm:pt modelId="{BA58A628-B345-41F2-8DAD-14BB4A2860BF}">
      <dgm:prSet/>
      <dgm:spPr/>
      <dgm:t>
        <a:bodyPr/>
        <a:lstStyle/>
        <a:p>
          <a:pPr>
            <a:lnSpc>
              <a:spcPct val="100000"/>
            </a:lnSpc>
          </a:pPr>
          <a:r>
            <a:rPr lang="en-IN" b="1" dirty="0">
              <a:solidFill>
                <a:srgbClr val="FF0000"/>
              </a:solidFill>
            </a:rPr>
            <a:t>CONCLUSION</a:t>
          </a:r>
          <a:endParaRPr lang="en-US" dirty="0">
            <a:solidFill>
              <a:srgbClr val="FF0000"/>
            </a:solidFill>
          </a:endParaRPr>
        </a:p>
      </dgm:t>
    </dgm:pt>
    <dgm:pt modelId="{EA4D50A6-BEEF-4D66-88D8-124F94DE4A9D}" type="parTrans" cxnId="{4ED42300-B352-4F04-82D1-235AD7F491D5}">
      <dgm:prSet/>
      <dgm:spPr/>
      <dgm:t>
        <a:bodyPr/>
        <a:lstStyle/>
        <a:p>
          <a:endParaRPr lang="en-US"/>
        </a:p>
      </dgm:t>
    </dgm:pt>
    <dgm:pt modelId="{2F325F6F-AEBC-4BA2-BB6B-D615C5A41A81}" type="sibTrans" cxnId="{4ED42300-B352-4F04-82D1-235AD7F491D5}">
      <dgm:prSet/>
      <dgm:spPr/>
      <dgm:t>
        <a:bodyPr/>
        <a:lstStyle/>
        <a:p>
          <a:pPr>
            <a:lnSpc>
              <a:spcPct val="100000"/>
            </a:lnSpc>
          </a:pPr>
          <a:endParaRPr lang="en-US"/>
        </a:p>
      </dgm:t>
    </dgm:pt>
    <dgm:pt modelId="{69DAEE9D-2C40-4340-85D0-74B711F310A7}">
      <dgm:prSet/>
      <dgm:spPr/>
      <dgm:t>
        <a:bodyPr/>
        <a:lstStyle/>
        <a:p>
          <a:pPr>
            <a:lnSpc>
              <a:spcPct val="100000"/>
            </a:lnSpc>
          </a:pPr>
          <a:r>
            <a:rPr lang="en-IN" b="1" dirty="0">
              <a:solidFill>
                <a:srgbClr val="FF0000"/>
              </a:solidFill>
            </a:rPr>
            <a:t>RESULTS</a:t>
          </a:r>
          <a:endParaRPr lang="en-US" dirty="0">
            <a:solidFill>
              <a:srgbClr val="FF0000"/>
            </a:solidFill>
          </a:endParaRPr>
        </a:p>
      </dgm:t>
    </dgm:pt>
    <dgm:pt modelId="{1BFF709D-AAD6-4F98-8497-87790CCCDFDC}" type="parTrans" cxnId="{500F54A1-3220-43B0-9F1B-00FA323A26F4}">
      <dgm:prSet/>
      <dgm:spPr/>
      <dgm:t>
        <a:bodyPr/>
        <a:lstStyle/>
        <a:p>
          <a:endParaRPr lang="en-US"/>
        </a:p>
      </dgm:t>
    </dgm:pt>
    <dgm:pt modelId="{C8373BAA-06C9-4CCE-BF2E-F9C03C479A9B}" type="sibTrans" cxnId="{500F54A1-3220-43B0-9F1B-00FA323A26F4}">
      <dgm:prSet/>
      <dgm:spPr/>
      <dgm:t>
        <a:bodyPr/>
        <a:lstStyle/>
        <a:p>
          <a:endParaRPr lang="en-US"/>
        </a:p>
      </dgm:t>
    </dgm:pt>
    <dgm:pt modelId="{FC366A08-CA0A-4E9B-BB6C-1D0ABC173FFD}" type="pres">
      <dgm:prSet presAssocID="{D5BF2A18-8131-4368-821E-589BD65DB4DB}" presName="root" presStyleCnt="0">
        <dgm:presLayoutVars>
          <dgm:dir/>
          <dgm:resizeHandles val="exact"/>
        </dgm:presLayoutVars>
      </dgm:prSet>
      <dgm:spPr/>
    </dgm:pt>
    <dgm:pt modelId="{021D94F8-E3D4-4271-A164-974AE9F58FD1}" type="pres">
      <dgm:prSet presAssocID="{D5BF2A18-8131-4368-821E-589BD65DB4DB}" presName="container" presStyleCnt="0">
        <dgm:presLayoutVars>
          <dgm:dir/>
          <dgm:resizeHandles val="exact"/>
        </dgm:presLayoutVars>
      </dgm:prSet>
      <dgm:spPr/>
    </dgm:pt>
    <dgm:pt modelId="{B62DAA09-E603-41F3-917A-AF05919ACCDC}" type="pres">
      <dgm:prSet presAssocID="{6995B028-35A1-4E76-85CE-8124CC81D31F}" presName="compNode" presStyleCnt="0"/>
      <dgm:spPr/>
    </dgm:pt>
    <dgm:pt modelId="{7BDDE41F-CD54-47F0-BF38-9D299FD1F284}" type="pres">
      <dgm:prSet presAssocID="{6995B028-35A1-4E76-85CE-8124CC81D31F}" presName="iconBgRect" presStyleLbl="bgShp" presStyleIdx="0" presStyleCnt="7"/>
      <dgm:spPr/>
    </dgm:pt>
    <dgm:pt modelId="{9D5AD5E1-A9DB-45DC-A961-7E0B8F79F9BE}" type="pres">
      <dgm:prSet presAssocID="{6995B028-35A1-4E76-85CE-8124CC81D31F}"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ocument"/>
        </a:ext>
      </dgm:extLst>
    </dgm:pt>
    <dgm:pt modelId="{102086A7-6E03-46BC-82E4-6CC92EA68D4B}" type="pres">
      <dgm:prSet presAssocID="{6995B028-35A1-4E76-85CE-8124CC81D31F}" presName="spaceRect" presStyleCnt="0"/>
      <dgm:spPr/>
    </dgm:pt>
    <dgm:pt modelId="{7BDF0644-1FE5-4C9A-A608-C0A65E4BA1CA}" type="pres">
      <dgm:prSet presAssocID="{6995B028-35A1-4E76-85CE-8124CC81D31F}" presName="textRect" presStyleLbl="revTx" presStyleIdx="0" presStyleCnt="7">
        <dgm:presLayoutVars>
          <dgm:chMax val="1"/>
          <dgm:chPref val="1"/>
        </dgm:presLayoutVars>
      </dgm:prSet>
      <dgm:spPr/>
    </dgm:pt>
    <dgm:pt modelId="{F8A92468-0A67-4F36-8A2F-A4F7014A370E}" type="pres">
      <dgm:prSet presAssocID="{1D4C7596-97A7-457B-84A0-E9D13B73B987}" presName="sibTrans" presStyleLbl="sibTrans2D1" presStyleIdx="0" presStyleCnt="0"/>
      <dgm:spPr/>
    </dgm:pt>
    <dgm:pt modelId="{C8E01019-04FC-4418-9EA2-831122580EF6}" type="pres">
      <dgm:prSet presAssocID="{7092D159-8C50-43D3-81EC-0DCA59D70A19}" presName="compNode" presStyleCnt="0"/>
      <dgm:spPr/>
    </dgm:pt>
    <dgm:pt modelId="{B07C2FEF-841B-4737-9512-E2BC727C7E63}" type="pres">
      <dgm:prSet presAssocID="{7092D159-8C50-43D3-81EC-0DCA59D70A19}" presName="iconBgRect" presStyleLbl="bgShp" presStyleIdx="1" presStyleCnt="7"/>
      <dgm:spPr/>
    </dgm:pt>
    <dgm:pt modelId="{131A8E06-FEA0-4C77-B606-B124E6EE0916}" type="pres">
      <dgm:prSet presAssocID="{7092D159-8C50-43D3-81EC-0DCA59D70A19}"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F2DEF392-DF82-4CDF-A3C3-29533F996EFF}" type="pres">
      <dgm:prSet presAssocID="{7092D159-8C50-43D3-81EC-0DCA59D70A19}" presName="spaceRect" presStyleCnt="0"/>
      <dgm:spPr/>
    </dgm:pt>
    <dgm:pt modelId="{AA940A81-BEA4-4002-A2B4-BF803490FB14}" type="pres">
      <dgm:prSet presAssocID="{7092D159-8C50-43D3-81EC-0DCA59D70A19}" presName="textRect" presStyleLbl="revTx" presStyleIdx="1" presStyleCnt="7">
        <dgm:presLayoutVars>
          <dgm:chMax val="1"/>
          <dgm:chPref val="1"/>
        </dgm:presLayoutVars>
      </dgm:prSet>
      <dgm:spPr/>
    </dgm:pt>
    <dgm:pt modelId="{D160B288-E7B7-4FB3-A757-9C213ED47CBC}" type="pres">
      <dgm:prSet presAssocID="{D218E4D7-456B-42A3-BEF8-865882161622}" presName="sibTrans" presStyleLbl="sibTrans2D1" presStyleIdx="0" presStyleCnt="0"/>
      <dgm:spPr/>
    </dgm:pt>
    <dgm:pt modelId="{E2420EB5-14EC-45A7-8599-A593292CF5DF}" type="pres">
      <dgm:prSet presAssocID="{576465B2-B7E3-49F0-B2AB-61690215E7BA}" presName="compNode" presStyleCnt="0"/>
      <dgm:spPr/>
    </dgm:pt>
    <dgm:pt modelId="{33A92040-A753-4AFF-A5A9-A01F444EA446}" type="pres">
      <dgm:prSet presAssocID="{576465B2-B7E3-49F0-B2AB-61690215E7BA}" presName="iconBgRect" presStyleLbl="bgShp" presStyleIdx="2" presStyleCnt="7"/>
      <dgm:spPr/>
    </dgm:pt>
    <dgm:pt modelId="{155E4F20-5496-42FE-9C42-1CCFA2643DF0}" type="pres">
      <dgm:prSet presAssocID="{576465B2-B7E3-49F0-B2AB-61690215E7BA}"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agnifying glass"/>
        </a:ext>
      </dgm:extLst>
    </dgm:pt>
    <dgm:pt modelId="{D1005EDE-357D-4334-85E5-547EE0F8B725}" type="pres">
      <dgm:prSet presAssocID="{576465B2-B7E3-49F0-B2AB-61690215E7BA}" presName="spaceRect" presStyleCnt="0"/>
      <dgm:spPr/>
    </dgm:pt>
    <dgm:pt modelId="{6A5745EF-1663-44EF-997C-64D98E2D0997}" type="pres">
      <dgm:prSet presAssocID="{576465B2-B7E3-49F0-B2AB-61690215E7BA}" presName="textRect" presStyleLbl="revTx" presStyleIdx="2" presStyleCnt="7">
        <dgm:presLayoutVars>
          <dgm:chMax val="1"/>
          <dgm:chPref val="1"/>
        </dgm:presLayoutVars>
      </dgm:prSet>
      <dgm:spPr/>
    </dgm:pt>
    <dgm:pt modelId="{6F737D5B-1B74-4895-9556-F423364180D3}" type="pres">
      <dgm:prSet presAssocID="{8B4C2B78-076D-4A1B-954A-11F6FABF3D0D}" presName="sibTrans" presStyleLbl="sibTrans2D1" presStyleIdx="0" presStyleCnt="0"/>
      <dgm:spPr/>
    </dgm:pt>
    <dgm:pt modelId="{0D9DE789-2451-404B-B22E-55DA79754CA7}" type="pres">
      <dgm:prSet presAssocID="{5E48BBE8-9FCC-4297-96B5-61FB619BC8E0}" presName="compNode" presStyleCnt="0"/>
      <dgm:spPr/>
    </dgm:pt>
    <dgm:pt modelId="{FBFE95FF-A920-47F0-B263-49ED72A551AC}" type="pres">
      <dgm:prSet presAssocID="{5E48BBE8-9FCC-4297-96B5-61FB619BC8E0}" presName="iconBgRect" presStyleLbl="bgShp" presStyleIdx="3" presStyleCnt="7"/>
      <dgm:spPr/>
    </dgm:pt>
    <dgm:pt modelId="{CE15CDC7-A815-4CE0-B144-FEE6BE32B54A}" type="pres">
      <dgm:prSet presAssocID="{5E48BBE8-9FCC-4297-96B5-61FB619BC8E0}"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obot"/>
        </a:ext>
      </dgm:extLst>
    </dgm:pt>
    <dgm:pt modelId="{5DD27BB9-5BEF-4E36-AB13-54341CA09F3F}" type="pres">
      <dgm:prSet presAssocID="{5E48BBE8-9FCC-4297-96B5-61FB619BC8E0}" presName="spaceRect" presStyleCnt="0"/>
      <dgm:spPr/>
    </dgm:pt>
    <dgm:pt modelId="{337F39EC-594B-41EF-BEAF-DA71F3892F7D}" type="pres">
      <dgm:prSet presAssocID="{5E48BBE8-9FCC-4297-96B5-61FB619BC8E0}" presName="textRect" presStyleLbl="revTx" presStyleIdx="3" presStyleCnt="7">
        <dgm:presLayoutVars>
          <dgm:chMax val="1"/>
          <dgm:chPref val="1"/>
        </dgm:presLayoutVars>
      </dgm:prSet>
      <dgm:spPr/>
    </dgm:pt>
    <dgm:pt modelId="{5FEEDA5C-6C63-4EF4-A9F0-5182AAA84FCC}" type="pres">
      <dgm:prSet presAssocID="{71B5ED00-C243-4745-A2F8-6347E8E5371A}" presName="sibTrans" presStyleLbl="sibTrans2D1" presStyleIdx="0" presStyleCnt="0"/>
      <dgm:spPr/>
    </dgm:pt>
    <dgm:pt modelId="{DBD4BF1F-A268-4E41-B5E6-C16AF9B40C26}" type="pres">
      <dgm:prSet presAssocID="{8A60DDE1-D75C-4F02-AA27-5B30AB36A55F}" presName="compNode" presStyleCnt="0"/>
      <dgm:spPr/>
    </dgm:pt>
    <dgm:pt modelId="{33401100-4EAA-43DA-A021-DA81986E7032}" type="pres">
      <dgm:prSet presAssocID="{8A60DDE1-D75C-4F02-AA27-5B30AB36A55F}" presName="iconBgRect" presStyleLbl="bgShp" presStyleIdx="4" presStyleCnt="7"/>
      <dgm:spPr/>
    </dgm:pt>
    <dgm:pt modelId="{5281B971-8F7F-4EBB-AB73-4757B29A0A24}" type="pres">
      <dgm:prSet presAssocID="{8A60DDE1-D75C-4F02-AA27-5B30AB36A55F}"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Lightbulb"/>
        </a:ext>
      </dgm:extLst>
    </dgm:pt>
    <dgm:pt modelId="{E6D4A8CA-2902-430F-8181-479B784C2632}" type="pres">
      <dgm:prSet presAssocID="{8A60DDE1-D75C-4F02-AA27-5B30AB36A55F}" presName="spaceRect" presStyleCnt="0"/>
      <dgm:spPr/>
    </dgm:pt>
    <dgm:pt modelId="{9E29C714-FD0A-47BC-B698-7C9960558377}" type="pres">
      <dgm:prSet presAssocID="{8A60DDE1-D75C-4F02-AA27-5B30AB36A55F}" presName="textRect" presStyleLbl="revTx" presStyleIdx="4" presStyleCnt="7">
        <dgm:presLayoutVars>
          <dgm:chMax val="1"/>
          <dgm:chPref val="1"/>
        </dgm:presLayoutVars>
      </dgm:prSet>
      <dgm:spPr/>
    </dgm:pt>
    <dgm:pt modelId="{EFED087B-5D66-41B2-9D15-624FF80F32CF}" type="pres">
      <dgm:prSet presAssocID="{EDFC44C8-4EB4-41D8-BEBD-1959631A7736}" presName="sibTrans" presStyleLbl="sibTrans2D1" presStyleIdx="0" presStyleCnt="0"/>
      <dgm:spPr/>
    </dgm:pt>
    <dgm:pt modelId="{8CF7A5A3-293A-482D-9E24-5207B2C66A0C}" type="pres">
      <dgm:prSet presAssocID="{BA58A628-B345-41F2-8DAD-14BB4A2860BF}" presName="compNode" presStyleCnt="0"/>
      <dgm:spPr/>
    </dgm:pt>
    <dgm:pt modelId="{3B240346-4391-4B08-B9C7-C1503C6CEE14}" type="pres">
      <dgm:prSet presAssocID="{BA58A628-B345-41F2-8DAD-14BB4A2860BF}" presName="iconBgRect" presStyleLbl="bgShp" presStyleIdx="5" presStyleCnt="7"/>
      <dgm:spPr/>
    </dgm:pt>
    <dgm:pt modelId="{90502857-3264-4B5F-960F-DFD77B2C65D6}" type="pres">
      <dgm:prSet presAssocID="{BA58A628-B345-41F2-8DAD-14BB4A2860BF}"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Gavel"/>
        </a:ext>
      </dgm:extLst>
    </dgm:pt>
    <dgm:pt modelId="{8A52FCB8-A122-42BF-BCB6-76C90E4A3B07}" type="pres">
      <dgm:prSet presAssocID="{BA58A628-B345-41F2-8DAD-14BB4A2860BF}" presName="spaceRect" presStyleCnt="0"/>
      <dgm:spPr/>
    </dgm:pt>
    <dgm:pt modelId="{9C820A32-B8D5-4D5E-85DC-D7C2A27B1AD8}" type="pres">
      <dgm:prSet presAssocID="{BA58A628-B345-41F2-8DAD-14BB4A2860BF}" presName="textRect" presStyleLbl="revTx" presStyleIdx="5" presStyleCnt="7">
        <dgm:presLayoutVars>
          <dgm:chMax val="1"/>
          <dgm:chPref val="1"/>
        </dgm:presLayoutVars>
      </dgm:prSet>
      <dgm:spPr/>
    </dgm:pt>
    <dgm:pt modelId="{8AB48245-1F94-4B8A-A336-E0F4C38E71EE}" type="pres">
      <dgm:prSet presAssocID="{2F325F6F-AEBC-4BA2-BB6B-D615C5A41A81}" presName="sibTrans" presStyleLbl="sibTrans2D1" presStyleIdx="0" presStyleCnt="0"/>
      <dgm:spPr/>
    </dgm:pt>
    <dgm:pt modelId="{48FC912D-19B4-4A84-B34D-EF9D1B5F8C7A}" type="pres">
      <dgm:prSet presAssocID="{69DAEE9D-2C40-4340-85D0-74B711F310A7}" presName="compNode" presStyleCnt="0"/>
      <dgm:spPr/>
    </dgm:pt>
    <dgm:pt modelId="{219F1FE1-EFFC-4641-88E2-75F323B7F2D7}" type="pres">
      <dgm:prSet presAssocID="{69DAEE9D-2C40-4340-85D0-74B711F310A7}" presName="iconBgRect" presStyleLbl="bgShp" presStyleIdx="6" presStyleCnt="7"/>
      <dgm:spPr/>
    </dgm:pt>
    <dgm:pt modelId="{DFBFB5FC-9593-427F-91A8-2E8AD22FC27C}" type="pres">
      <dgm:prSet presAssocID="{69DAEE9D-2C40-4340-85D0-74B711F310A7}"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Bar chart"/>
        </a:ext>
      </dgm:extLst>
    </dgm:pt>
    <dgm:pt modelId="{7ABBED07-8ECC-4357-97C8-03F74C164897}" type="pres">
      <dgm:prSet presAssocID="{69DAEE9D-2C40-4340-85D0-74B711F310A7}" presName="spaceRect" presStyleCnt="0"/>
      <dgm:spPr/>
    </dgm:pt>
    <dgm:pt modelId="{1DEE9E83-50A0-4577-B561-ED3635FC36B0}" type="pres">
      <dgm:prSet presAssocID="{69DAEE9D-2C40-4340-85D0-74B711F310A7}" presName="textRect" presStyleLbl="revTx" presStyleIdx="6" presStyleCnt="7">
        <dgm:presLayoutVars>
          <dgm:chMax val="1"/>
          <dgm:chPref val="1"/>
        </dgm:presLayoutVars>
      </dgm:prSet>
      <dgm:spPr/>
    </dgm:pt>
  </dgm:ptLst>
  <dgm:cxnLst>
    <dgm:cxn modelId="{4ED42300-B352-4F04-82D1-235AD7F491D5}" srcId="{D5BF2A18-8131-4368-821E-589BD65DB4DB}" destId="{BA58A628-B345-41F2-8DAD-14BB4A2860BF}" srcOrd="5" destOrd="0" parTransId="{EA4D50A6-BEEF-4D66-88D8-124F94DE4A9D}" sibTransId="{2F325F6F-AEBC-4BA2-BB6B-D615C5A41A81}"/>
    <dgm:cxn modelId="{7FA62415-A6EB-4092-B480-2637CF44D96B}" type="presOf" srcId="{D218E4D7-456B-42A3-BEF8-865882161622}" destId="{D160B288-E7B7-4FB3-A757-9C213ED47CBC}" srcOrd="0" destOrd="0" presId="urn:microsoft.com/office/officeart/2018/2/layout/IconCircleList"/>
    <dgm:cxn modelId="{D600CC1D-37F3-4FAE-B8A5-601E58DC9384}" type="presOf" srcId="{6995B028-35A1-4E76-85CE-8124CC81D31F}" destId="{7BDF0644-1FE5-4C9A-A608-C0A65E4BA1CA}" srcOrd="0" destOrd="0" presId="urn:microsoft.com/office/officeart/2018/2/layout/IconCircleList"/>
    <dgm:cxn modelId="{6FCC051F-D14D-4B33-AC82-671AC48E8878}" type="presOf" srcId="{8B4C2B78-076D-4A1B-954A-11F6FABF3D0D}" destId="{6F737D5B-1B74-4895-9556-F423364180D3}" srcOrd="0" destOrd="0" presId="urn:microsoft.com/office/officeart/2018/2/layout/IconCircleList"/>
    <dgm:cxn modelId="{357D8A25-B370-488E-AC46-A93B9285A776}" srcId="{D5BF2A18-8131-4368-821E-589BD65DB4DB}" destId="{6995B028-35A1-4E76-85CE-8124CC81D31F}" srcOrd="0" destOrd="0" parTransId="{DE596529-7CB1-4C82-BBBF-830657B5600E}" sibTransId="{1D4C7596-97A7-457B-84A0-E9D13B73B987}"/>
    <dgm:cxn modelId="{237CD133-BB5C-4F69-9BFC-5BEF2AABC89F}" type="presOf" srcId="{BA58A628-B345-41F2-8DAD-14BB4A2860BF}" destId="{9C820A32-B8D5-4D5E-85DC-D7C2A27B1AD8}" srcOrd="0" destOrd="0" presId="urn:microsoft.com/office/officeart/2018/2/layout/IconCircleList"/>
    <dgm:cxn modelId="{8AA44834-8EC7-4D8A-9A94-DBFB64D7E079}" type="presOf" srcId="{2F325F6F-AEBC-4BA2-BB6B-D615C5A41A81}" destId="{8AB48245-1F94-4B8A-A336-E0F4C38E71EE}" srcOrd="0" destOrd="0" presId="urn:microsoft.com/office/officeart/2018/2/layout/IconCircleList"/>
    <dgm:cxn modelId="{EA797E42-2551-4EFC-8C60-0CBD34BB2442}" type="presOf" srcId="{71B5ED00-C243-4745-A2F8-6347E8E5371A}" destId="{5FEEDA5C-6C63-4EF4-A9F0-5182AAA84FCC}" srcOrd="0" destOrd="0" presId="urn:microsoft.com/office/officeart/2018/2/layout/IconCircleList"/>
    <dgm:cxn modelId="{82558566-498E-470D-920F-2A31B311A01F}" type="presOf" srcId="{7092D159-8C50-43D3-81EC-0DCA59D70A19}" destId="{AA940A81-BEA4-4002-A2B4-BF803490FB14}" srcOrd="0" destOrd="0" presId="urn:microsoft.com/office/officeart/2018/2/layout/IconCircleList"/>
    <dgm:cxn modelId="{CBD9E74F-C819-4C9A-AAC6-5A3029C155A3}" type="presOf" srcId="{D5BF2A18-8131-4368-821E-589BD65DB4DB}" destId="{FC366A08-CA0A-4E9B-BB6C-1D0ABC173FFD}" srcOrd="0" destOrd="0" presId="urn:microsoft.com/office/officeart/2018/2/layout/IconCircleList"/>
    <dgm:cxn modelId="{5247F271-A981-4EF9-8E9F-AA5203705AAC}" type="presOf" srcId="{EDFC44C8-4EB4-41D8-BEBD-1959631A7736}" destId="{EFED087B-5D66-41B2-9D15-624FF80F32CF}" srcOrd="0" destOrd="0" presId="urn:microsoft.com/office/officeart/2018/2/layout/IconCircleList"/>
    <dgm:cxn modelId="{CFF2EB59-6857-4163-A223-F0EBF862DDB9}" srcId="{D5BF2A18-8131-4368-821E-589BD65DB4DB}" destId="{8A60DDE1-D75C-4F02-AA27-5B30AB36A55F}" srcOrd="4" destOrd="0" parTransId="{EE41EF47-6A5F-4196-838D-D6D2877B098C}" sibTransId="{EDFC44C8-4EB4-41D8-BEBD-1959631A7736}"/>
    <dgm:cxn modelId="{ED8C1889-EE61-4EEB-B7E6-CB272E29CA2D}" type="presOf" srcId="{8A60DDE1-D75C-4F02-AA27-5B30AB36A55F}" destId="{9E29C714-FD0A-47BC-B698-7C9960558377}" srcOrd="0" destOrd="0" presId="urn:microsoft.com/office/officeart/2018/2/layout/IconCircleList"/>
    <dgm:cxn modelId="{92E4F290-6EFE-4E2A-BD25-F79D0387EF8B}" srcId="{D5BF2A18-8131-4368-821E-589BD65DB4DB}" destId="{5E48BBE8-9FCC-4297-96B5-61FB619BC8E0}" srcOrd="3" destOrd="0" parTransId="{47081C1F-7D6D-4827-87A3-D7A4CFAA1E66}" sibTransId="{71B5ED00-C243-4745-A2F8-6347E8E5371A}"/>
    <dgm:cxn modelId="{500F54A1-3220-43B0-9F1B-00FA323A26F4}" srcId="{D5BF2A18-8131-4368-821E-589BD65DB4DB}" destId="{69DAEE9D-2C40-4340-85D0-74B711F310A7}" srcOrd="6" destOrd="0" parTransId="{1BFF709D-AAD6-4F98-8497-87790CCCDFDC}" sibTransId="{C8373BAA-06C9-4CCE-BF2E-F9C03C479A9B}"/>
    <dgm:cxn modelId="{377888A4-6C93-4FB5-850C-F68B6B82335A}" type="presOf" srcId="{576465B2-B7E3-49F0-B2AB-61690215E7BA}" destId="{6A5745EF-1663-44EF-997C-64D98E2D0997}" srcOrd="0" destOrd="0" presId="urn:microsoft.com/office/officeart/2018/2/layout/IconCircleList"/>
    <dgm:cxn modelId="{4CAC60D8-28A4-475A-961B-A321C8648D08}" srcId="{D5BF2A18-8131-4368-821E-589BD65DB4DB}" destId="{7092D159-8C50-43D3-81EC-0DCA59D70A19}" srcOrd="1" destOrd="0" parTransId="{544B4024-9300-4612-81DD-787FC048F2A6}" sibTransId="{D218E4D7-456B-42A3-BEF8-865882161622}"/>
    <dgm:cxn modelId="{857A81E2-A9F8-4E17-9C64-685ECA1A38FE}" srcId="{D5BF2A18-8131-4368-821E-589BD65DB4DB}" destId="{576465B2-B7E3-49F0-B2AB-61690215E7BA}" srcOrd="2" destOrd="0" parTransId="{5E855DF7-C830-4AA8-8112-ED11957FBE45}" sibTransId="{8B4C2B78-076D-4A1B-954A-11F6FABF3D0D}"/>
    <dgm:cxn modelId="{9ADBCDE4-9210-4525-8C77-E1BB1CA618C3}" type="presOf" srcId="{69DAEE9D-2C40-4340-85D0-74B711F310A7}" destId="{1DEE9E83-50A0-4577-B561-ED3635FC36B0}" srcOrd="0" destOrd="0" presId="urn:microsoft.com/office/officeart/2018/2/layout/IconCircleList"/>
    <dgm:cxn modelId="{0B1381E5-D79E-4B18-BEC5-9293100D389E}" type="presOf" srcId="{1D4C7596-97A7-457B-84A0-E9D13B73B987}" destId="{F8A92468-0A67-4F36-8A2F-A4F7014A370E}" srcOrd="0" destOrd="0" presId="urn:microsoft.com/office/officeart/2018/2/layout/IconCircleList"/>
    <dgm:cxn modelId="{5694B9F2-7BDE-4462-857D-2C6BE3C93CF6}" type="presOf" srcId="{5E48BBE8-9FCC-4297-96B5-61FB619BC8E0}" destId="{337F39EC-594B-41EF-BEAF-DA71F3892F7D}" srcOrd="0" destOrd="0" presId="urn:microsoft.com/office/officeart/2018/2/layout/IconCircleList"/>
    <dgm:cxn modelId="{98F643FF-BA3F-406B-AE3A-9BD3654D1F1F}" type="presParOf" srcId="{FC366A08-CA0A-4E9B-BB6C-1D0ABC173FFD}" destId="{021D94F8-E3D4-4271-A164-974AE9F58FD1}" srcOrd="0" destOrd="0" presId="urn:microsoft.com/office/officeart/2018/2/layout/IconCircleList"/>
    <dgm:cxn modelId="{3A524EA3-47EE-4E18-91AC-F6A2D5AC7207}" type="presParOf" srcId="{021D94F8-E3D4-4271-A164-974AE9F58FD1}" destId="{B62DAA09-E603-41F3-917A-AF05919ACCDC}" srcOrd="0" destOrd="0" presId="urn:microsoft.com/office/officeart/2018/2/layout/IconCircleList"/>
    <dgm:cxn modelId="{29EF6F46-E4C0-452C-916F-2F9948C38B3E}" type="presParOf" srcId="{B62DAA09-E603-41F3-917A-AF05919ACCDC}" destId="{7BDDE41F-CD54-47F0-BF38-9D299FD1F284}" srcOrd="0" destOrd="0" presId="urn:microsoft.com/office/officeart/2018/2/layout/IconCircleList"/>
    <dgm:cxn modelId="{59FF68BC-8297-4383-B94E-552AF787120D}" type="presParOf" srcId="{B62DAA09-E603-41F3-917A-AF05919ACCDC}" destId="{9D5AD5E1-A9DB-45DC-A961-7E0B8F79F9BE}" srcOrd="1" destOrd="0" presId="urn:microsoft.com/office/officeart/2018/2/layout/IconCircleList"/>
    <dgm:cxn modelId="{CFE05E79-819D-4BC5-A480-9C208E681550}" type="presParOf" srcId="{B62DAA09-E603-41F3-917A-AF05919ACCDC}" destId="{102086A7-6E03-46BC-82E4-6CC92EA68D4B}" srcOrd="2" destOrd="0" presId="urn:microsoft.com/office/officeart/2018/2/layout/IconCircleList"/>
    <dgm:cxn modelId="{1F654613-4E70-4CBB-9CE3-1162E1672CA0}" type="presParOf" srcId="{B62DAA09-E603-41F3-917A-AF05919ACCDC}" destId="{7BDF0644-1FE5-4C9A-A608-C0A65E4BA1CA}" srcOrd="3" destOrd="0" presId="urn:microsoft.com/office/officeart/2018/2/layout/IconCircleList"/>
    <dgm:cxn modelId="{5C7B2D50-CE96-453A-81CA-250DE5E748BF}" type="presParOf" srcId="{021D94F8-E3D4-4271-A164-974AE9F58FD1}" destId="{F8A92468-0A67-4F36-8A2F-A4F7014A370E}" srcOrd="1" destOrd="0" presId="urn:microsoft.com/office/officeart/2018/2/layout/IconCircleList"/>
    <dgm:cxn modelId="{262C580B-207F-490E-AE88-EB06D02CB157}" type="presParOf" srcId="{021D94F8-E3D4-4271-A164-974AE9F58FD1}" destId="{C8E01019-04FC-4418-9EA2-831122580EF6}" srcOrd="2" destOrd="0" presId="urn:microsoft.com/office/officeart/2018/2/layout/IconCircleList"/>
    <dgm:cxn modelId="{8F66FC06-63BC-49B3-9E51-F0D571D87167}" type="presParOf" srcId="{C8E01019-04FC-4418-9EA2-831122580EF6}" destId="{B07C2FEF-841B-4737-9512-E2BC727C7E63}" srcOrd="0" destOrd="0" presId="urn:microsoft.com/office/officeart/2018/2/layout/IconCircleList"/>
    <dgm:cxn modelId="{CB2550CB-D05B-4F48-93B3-0D640E46281B}" type="presParOf" srcId="{C8E01019-04FC-4418-9EA2-831122580EF6}" destId="{131A8E06-FEA0-4C77-B606-B124E6EE0916}" srcOrd="1" destOrd="0" presId="urn:microsoft.com/office/officeart/2018/2/layout/IconCircleList"/>
    <dgm:cxn modelId="{C5041922-E402-447A-8072-34B809035FD5}" type="presParOf" srcId="{C8E01019-04FC-4418-9EA2-831122580EF6}" destId="{F2DEF392-DF82-4CDF-A3C3-29533F996EFF}" srcOrd="2" destOrd="0" presId="urn:microsoft.com/office/officeart/2018/2/layout/IconCircleList"/>
    <dgm:cxn modelId="{9DC5E804-ADF0-4891-8767-BB54BA4CFE9D}" type="presParOf" srcId="{C8E01019-04FC-4418-9EA2-831122580EF6}" destId="{AA940A81-BEA4-4002-A2B4-BF803490FB14}" srcOrd="3" destOrd="0" presId="urn:microsoft.com/office/officeart/2018/2/layout/IconCircleList"/>
    <dgm:cxn modelId="{2BA600FA-3C3A-457E-A71F-280D7EC96098}" type="presParOf" srcId="{021D94F8-E3D4-4271-A164-974AE9F58FD1}" destId="{D160B288-E7B7-4FB3-A757-9C213ED47CBC}" srcOrd="3" destOrd="0" presId="urn:microsoft.com/office/officeart/2018/2/layout/IconCircleList"/>
    <dgm:cxn modelId="{BF0E3AA2-5B28-45E9-88C1-BEC061E0DF31}" type="presParOf" srcId="{021D94F8-E3D4-4271-A164-974AE9F58FD1}" destId="{E2420EB5-14EC-45A7-8599-A593292CF5DF}" srcOrd="4" destOrd="0" presId="urn:microsoft.com/office/officeart/2018/2/layout/IconCircleList"/>
    <dgm:cxn modelId="{82284812-2DC5-4935-8524-7C198640FCB3}" type="presParOf" srcId="{E2420EB5-14EC-45A7-8599-A593292CF5DF}" destId="{33A92040-A753-4AFF-A5A9-A01F444EA446}" srcOrd="0" destOrd="0" presId="urn:microsoft.com/office/officeart/2018/2/layout/IconCircleList"/>
    <dgm:cxn modelId="{2B44924D-3EFF-46E7-B92B-B0B53B2A7E72}" type="presParOf" srcId="{E2420EB5-14EC-45A7-8599-A593292CF5DF}" destId="{155E4F20-5496-42FE-9C42-1CCFA2643DF0}" srcOrd="1" destOrd="0" presId="urn:microsoft.com/office/officeart/2018/2/layout/IconCircleList"/>
    <dgm:cxn modelId="{4A0082D5-1D79-44AB-AE1A-FDCEF133574B}" type="presParOf" srcId="{E2420EB5-14EC-45A7-8599-A593292CF5DF}" destId="{D1005EDE-357D-4334-85E5-547EE0F8B725}" srcOrd="2" destOrd="0" presId="urn:microsoft.com/office/officeart/2018/2/layout/IconCircleList"/>
    <dgm:cxn modelId="{5B6D5403-29BE-4AB7-A464-999BFE8D7A2C}" type="presParOf" srcId="{E2420EB5-14EC-45A7-8599-A593292CF5DF}" destId="{6A5745EF-1663-44EF-997C-64D98E2D0997}" srcOrd="3" destOrd="0" presId="urn:microsoft.com/office/officeart/2018/2/layout/IconCircleList"/>
    <dgm:cxn modelId="{6C7918F0-B4FE-4E50-9711-70E05DEF4646}" type="presParOf" srcId="{021D94F8-E3D4-4271-A164-974AE9F58FD1}" destId="{6F737D5B-1B74-4895-9556-F423364180D3}" srcOrd="5" destOrd="0" presId="urn:microsoft.com/office/officeart/2018/2/layout/IconCircleList"/>
    <dgm:cxn modelId="{3668E317-FBB0-4E6F-8671-396356917A5D}" type="presParOf" srcId="{021D94F8-E3D4-4271-A164-974AE9F58FD1}" destId="{0D9DE789-2451-404B-B22E-55DA79754CA7}" srcOrd="6" destOrd="0" presId="urn:microsoft.com/office/officeart/2018/2/layout/IconCircleList"/>
    <dgm:cxn modelId="{D4D3B36C-82AE-41C9-A51A-4F76CC8A934B}" type="presParOf" srcId="{0D9DE789-2451-404B-B22E-55DA79754CA7}" destId="{FBFE95FF-A920-47F0-B263-49ED72A551AC}" srcOrd="0" destOrd="0" presId="urn:microsoft.com/office/officeart/2018/2/layout/IconCircleList"/>
    <dgm:cxn modelId="{DEA4C7E7-0062-4B44-A96E-096A40A661C8}" type="presParOf" srcId="{0D9DE789-2451-404B-B22E-55DA79754CA7}" destId="{CE15CDC7-A815-4CE0-B144-FEE6BE32B54A}" srcOrd="1" destOrd="0" presId="urn:microsoft.com/office/officeart/2018/2/layout/IconCircleList"/>
    <dgm:cxn modelId="{1B53C0BA-A8E2-4E5F-9AEA-23FF5BE9EA69}" type="presParOf" srcId="{0D9DE789-2451-404B-B22E-55DA79754CA7}" destId="{5DD27BB9-5BEF-4E36-AB13-54341CA09F3F}" srcOrd="2" destOrd="0" presId="urn:microsoft.com/office/officeart/2018/2/layout/IconCircleList"/>
    <dgm:cxn modelId="{790E8F06-2278-498C-A86C-DCD7A3B6AC97}" type="presParOf" srcId="{0D9DE789-2451-404B-B22E-55DA79754CA7}" destId="{337F39EC-594B-41EF-BEAF-DA71F3892F7D}" srcOrd="3" destOrd="0" presId="urn:microsoft.com/office/officeart/2018/2/layout/IconCircleList"/>
    <dgm:cxn modelId="{F3440402-2B8A-4106-A887-E3170741F30A}" type="presParOf" srcId="{021D94F8-E3D4-4271-A164-974AE9F58FD1}" destId="{5FEEDA5C-6C63-4EF4-A9F0-5182AAA84FCC}" srcOrd="7" destOrd="0" presId="urn:microsoft.com/office/officeart/2018/2/layout/IconCircleList"/>
    <dgm:cxn modelId="{718A0D74-B28F-45C9-8315-56A919390C93}" type="presParOf" srcId="{021D94F8-E3D4-4271-A164-974AE9F58FD1}" destId="{DBD4BF1F-A268-4E41-B5E6-C16AF9B40C26}" srcOrd="8" destOrd="0" presId="urn:microsoft.com/office/officeart/2018/2/layout/IconCircleList"/>
    <dgm:cxn modelId="{C14987CB-7B1C-4CDE-81F7-99C298D87564}" type="presParOf" srcId="{DBD4BF1F-A268-4E41-B5E6-C16AF9B40C26}" destId="{33401100-4EAA-43DA-A021-DA81986E7032}" srcOrd="0" destOrd="0" presId="urn:microsoft.com/office/officeart/2018/2/layout/IconCircleList"/>
    <dgm:cxn modelId="{8AD76B93-8B0A-48BA-AAB0-05AECD724377}" type="presParOf" srcId="{DBD4BF1F-A268-4E41-B5E6-C16AF9B40C26}" destId="{5281B971-8F7F-4EBB-AB73-4757B29A0A24}" srcOrd="1" destOrd="0" presId="urn:microsoft.com/office/officeart/2018/2/layout/IconCircleList"/>
    <dgm:cxn modelId="{B60066C5-5E25-4059-B28D-CB000BD68CD5}" type="presParOf" srcId="{DBD4BF1F-A268-4E41-B5E6-C16AF9B40C26}" destId="{E6D4A8CA-2902-430F-8181-479B784C2632}" srcOrd="2" destOrd="0" presId="urn:microsoft.com/office/officeart/2018/2/layout/IconCircleList"/>
    <dgm:cxn modelId="{F0169A97-7344-4673-ACBB-D36CA3B17135}" type="presParOf" srcId="{DBD4BF1F-A268-4E41-B5E6-C16AF9B40C26}" destId="{9E29C714-FD0A-47BC-B698-7C9960558377}" srcOrd="3" destOrd="0" presId="urn:microsoft.com/office/officeart/2018/2/layout/IconCircleList"/>
    <dgm:cxn modelId="{4FE504EE-89A5-4690-9106-18B32BE31144}" type="presParOf" srcId="{021D94F8-E3D4-4271-A164-974AE9F58FD1}" destId="{EFED087B-5D66-41B2-9D15-624FF80F32CF}" srcOrd="9" destOrd="0" presId="urn:microsoft.com/office/officeart/2018/2/layout/IconCircleList"/>
    <dgm:cxn modelId="{143B8378-1B6D-48D0-8255-8193CB7B1CD2}" type="presParOf" srcId="{021D94F8-E3D4-4271-A164-974AE9F58FD1}" destId="{8CF7A5A3-293A-482D-9E24-5207B2C66A0C}" srcOrd="10" destOrd="0" presId="urn:microsoft.com/office/officeart/2018/2/layout/IconCircleList"/>
    <dgm:cxn modelId="{ECE6465F-0096-412A-97E8-77F408BB5143}" type="presParOf" srcId="{8CF7A5A3-293A-482D-9E24-5207B2C66A0C}" destId="{3B240346-4391-4B08-B9C7-C1503C6CEE14}" srcOrd="0" destOrd="0" presId="urn:microsoft.com/office/officeart/2018/2/layout/IconCircleList"/>
    <dgm:cxn modelId="{3BB44FDA-C120-4E12-9FDF-08287AEF5D8D}" type="presParOf" srcId="{8CF7A5A3-293A-482D-9E24-5207B2C66A0C}" destId="{90502857-3264-4B5F-960F-DFD77B2C65D6}" srcOrd="1" destOrd="0" presId="urn:microsoft.com/office/officeart/2018/2/layout/IconCircleList"/>
    <dgm:cxn modelId="{46E26946-A0B1-45BC-9D5F-E61094FB64A8}" type="presParOf" srcId="{8CF7A5A3-293A-482D-9E24-5207B2C66A0C}" destId="{8A52FCB8-A122-42BF-BCB6-76C90E4A3B07}" srcOrd="2" destOrd="0" presId="urn:microsoft.com/office/officeart/2018/2/layout/IconCircleList"/>
    <dgm:cxn modelId="{9DE0E74B-985D-4AA2-B464-E8DC12D935BA}" type="presParOf" srcId="{8CF7A5A3-293A-482D-9E24-5207B2C66A0C}" destId="{9C820A32-B8D5-4D5E-85DC-D7C2A27B1AD8}" srcOrd="3" destOrd="0" presId="urn:microsoft.com/office/officeart/2018/2/layout/IconCircleList"/>
    <dgm:cxn modelId="{A23D1700-DF50-4B10-892C-CCCD206FCCD7}" type="presParOf" srcId="{021D94F8-E3D4-4271-A164-974AE9F58FD1}" destId="{8AB48245-1F94-4B8A-A336-E0F4C38E71EE}" srcOrd="11" destOrd="0" presId="urn:microsoft.com/office/officeart/2018/2/layout/IconCircleList"/>
    <dgm:cxn modelId="{8BCAC0F4-5B7C-41B1-BC6B-7ABE34F76072}" type="presParOf" srcId="{021D94F8-E3D4-4271-A164-974AE9F58FD1}" destId="{48FC912D-19B4-4A84-B34D-EF9D1B5F8C7A}" srcOrd="12" destOrd="0" presId="urn:microsoft.com/office/officeart/2018/2/layout/IconCircleList"/>
    <dgm:cxn modelId="{521DA2D2-D9AC-4F6D-B656-CF11F7E92AD4}" type="presParOf" srcId="{48FC912D-19B4-4A84-B34D-EF9D1B5F8C7A}" destId="{219F1FE1-EFFC-4641-88E2-75F323B7F2D7}" srcOrd="0" destOrd="0" presId="urn:microsoft.com/office/officeart/2018/2/layout/IconCircleList"/>
    <dgm:cxn modelId="{E02298AF-6B71-43C0-981B-F953B35B2A9B}" type="presParOf" srcId="{48FC912D-19B4-4A84-B34D-EF9D1B5F8C7A}" destId="{DFBFB5FC-9593-427F-91A8-2E8AD22FC27C}" srcOrd="1" destOrd="0" presId="urn:microsoft.com/office/officeart/2018/2/layout/IconCircleList"/>
    <dgm:cxn modelId="{8CAD08D6-8661-44A1-AF5F-FE1EE75F58A4}" type="presParOf" srcId="{48FC912D-19B4-4A84-B34D-EF9D1B5F8C7A}" destId="{7ABBED07-8ECC-4357-97C8-03F74C164897}" srcOrd="2" destOrd="0" presId="urn:microsoft.com/office/officeart/2018/2/layout/IconCircleList"/>
    <dgm:cxn modelId="{71C5B699-19D1-4992-A05F-775E563A7A1E}" type="presParOf" srcId="{48FC912D-19B4-4A84-B34D-EF9D1B5F8C7A}" destId="{1DEE9E83-50A0-4577-B561-ED3635FC36B0}"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79F6143-6018-41CC-A6BB-8886A2A3548D}" type="doc">
      <dgm:prSet loTypeId="urn:microsoft.com/office/officeart/2005/8/layout/vList5" loCatId="list" qsTypeId="urn:microsoft.com/office/officeart/2005/8/quickstyle/simple1" qsCatId="simple" csTypeId="urn:microsoft.com/office/officeart/2005/8/colors/colorful5" csCatId="colorful"/>
      <dgm:spPr/>
      <dgm:t>
        <a:bodyPr/>
        <a:lstStyle/>
        <a:p>
          <a:endParaRPr lang="en-US"/>
        </a:p>
      </dgm:t>
    </dgm:pt>
    <dgm:pt modelId="{B56FDDA1-C370-4E00-BCEA-7483A5B3425D}">
      <dgm:prSet/>
      <dgm:spPr/>
      <dgm:t>
        <a:bodyPr/>
        <a:lstStyle/>
        <a:p>
          <a:r>
            <a:rPr lang="en-IN" b="1" i="0"/>
            <a:t>Data Analytics Tasks:</a:t>
          </a:r>
          <a:endParaRPr lang="en-US"/>
        </a:p>
      </dgm:t>
    </dgm:pt>
    <dgm:pt modelId="{283FE929-DA9C-4433-9BB9-C46909E9E8A6}" type="parTrans" cxnId="{B78F0A6A-6B41-43F5-A8DB-2DCAA94D1200}">
      <dgm:prSet/>
      <dgm:spPr/>
      <dgm:t>
        <a:bodyPr/>
        <a:lstStyle/>
        <a:p>
          <a:endParaRPr lang="en-US"/>
        </a:p>
      </dgm:t>
    </dgm:pt>
    <dgm:pt modelId="{BB23A5A7-BDBB-43CB-97E6-5F427388BA28}" type="sibTrans" cxnId="{B78F0A6A-6B41-43F5-A8DB-2DCAA94D1200}">
      <dgm:prSet/>
      <dgm:spPr/>
      <dgm:t>
        <a:bodyPr/>
        <a:lstStyle/>
        <a:p>
          <a:endParaRPr lang="en-US"/>
        </a:p>
      </dgm:t>
    </dgm:pt>
    <dgm:pt modelId="{A7D9F64E-C4E4-4D21-A9F1-A783368C125F}">
      <dgm:prSet custT="1"/>
      <dgm:spPr/>
      <dgm:t>
        <a:bodyPr/>
        <a:lstStyle/>
        <a:p>
          <a:r>
            <a:rPr lang="en-IN" sz="1800" b="1" i="0" dirty="0"/>
            <a:t>Average Call Duration</a:t>
          </a:r>
          <a:endParaRPr lang="en-US" sz="1800" dirty="0"/>
        </a:p>
      </dgm:t>
    </dgm:pt>
    <dgm:pt modelId="{D5CA8B07-B1D8-478A-971C-E52686781553}" type="parTrans" cxnId="{AA40674C-DD95-4FB7-937E-2A3C85039ADE}">
      <dgm:prSet/>
      <dgm:spPr/>
      <dgm:t>
        <a:bodyPr/>
        <a:lstStyle/>
        <a:p>
          <a:endParaRPr lang="en-US"/>
        </a:p>
      </dgm:t>
    </dgm:pt>
    <dgm:pt modelId="{B8716F82-32AA-4C9A-9F17-1AF71C75DE54}" type="sibTrans" cxnId="{AA40674C-DD95-4FB7-937E-2A3C85039ADE}">
      <dgm:prSet/>
      <dgm:spPr/>
      <dgm:t>
        <a:bodyPr/>
        <a:lstStyle/>
        <a:p>
          <a:endParaRPr lang="en-US"/>
        </a:p>
      </dgm:t>
    </dgm:pt>
    <dgm:pt modelId="{AE2662ED-A2E9-479B-B91B-3CFC309C253C}">
      <dgm:prSet custT="1"/>
      <dgm:spPr/>
      <dgm:t>
        <a:bodyPr/>
        <a:lstStyle/>
        <a:p>
          <a:r>
            <a:rPr lang="en-IN" sz="1800" b="1" i="0"/>
            <a:t>Call Volume Analysis</a:t>
          </a:r>
          <a:endParaRPr lang="en-US" sz="1800"/>
        </a:p>
      </dgm:t>
    </dgm:pt>
    <dgm:pt modelId="{02A3F9EC-413D-4454-85F8-BD504E19E7FE}" type="parTrans" cxnId="{22C879D5-EDD0-4FB1-83D4-27CC10CD5E41}">
      <dgm:prSet/>
      <dgm:spPr/>
      <dgm:t>
        <a:bodyPr/>
        <a:lstStyle/>
        <a:p>
          <a:endParaRPr lang="en-US"/>
        </a:p>
      </dgm:t>
    </dgm:pt>
    <dgm:pt modelId="{FB7FBB54-1886-459A-A72A-408D2227FABD}" type="sibTrans" cxnId="{22C879D5-EDD0-4FB1-83D4-27CC10CD5E41}">
      <dgm:prSet/>
      <dgm:spPr/>
      <dgm:t>
        <a:bodyPr/>
        <a:lstStyle/>
        <a:p>
          <a:endParaRPr lang="en-US"/>
        </a:p>
      </dgm:t>
    </dgm:pt>
    <dgm:pt modelId="{4B21963A-D2D8-48A8-929B-B9EC117A2FC7}">
      <dgm:prSet custT="1"/>
      <dgm:spPr/>
      <dgm:t>
        <a:bodyPr/>
        <a:lstStyle/>
        <a:p>
          <a:r>
            <a:rPr lang="en-IN" sz="1800" b="1" i="0" dirty="0"/>
            <a:t>Manpower Planning</a:t>
          </a:r>
          <a:endParaRPr lang="en-US" sz="1800" dirty="0"/>
        </a:p>
      </dgm:t>
    </dgm:pt>
    <dgm:pt modelId="{48EFE4FE-70B5-4802-BAE3-C81A79D56734}" type="parTrans" cxnId="{AB5B7F3D-AB71-4760-A647-E6F471C50819}">
      <dgm:prSet/>
      <dgm:spPr/>
      <dgm:t>
        <a:bodyPr/>
        <a:lstStyle/>
        <a:p>
          <a:endParaRPr lang="en-US"/>
        </a:p>
      </dgm:t>
    </dgm:pt>
    <dgm:pt modelId="{DC371148-FC8F-4CE0-BBF5-7986E71DD789}" type="sibTrans" cxnId="{AB5B7F3D-AB71-4760-A647-E6F471C50819}">
      <dgm:prSet/>
      <dgm:spPr/>
      <dgm:t>
        <a:bodyPr/>
        <a:lstStyle/>
        <a:p>
          <a:endParaRPr lang="en-US"/>
        </a:p>
      </dgm:t>
    </dgm:pt>
    <dgm:pt modelId="{2566BE51-E708-4EC7-883C-0C52B35027BC}">
      <dgm:prSet custT="1"/>
      <dgm:spPr/>
      <dgm:t>
        <a:bodyPr/>
        <a:lstStyle/>
        <a:p>
          <a:r>
            <a:rPr lang="en-IN" sz="1800" b="1" i="0" dirty="0"/>
            <a:t>Night Shift Manpower Planning</a:t>
          </a:r>
          <a:endParaRPr lang="en-US" sz="1800" dirty="0"/>
        </a:p>
      </dgm:t>
    </dgm:pt>
    <dgm:pt modelId="{C3AD1FC0-A263-42C5-BC13-1A232CE2AB78}" type="parTrans" cxnId="{D38627A8-9C62-41A1-B577-1A836A019CAE}">
      <dgm:prSet/>
      <dgm:spPr/>
      <dgm:t>
        <a:bodyPr/>
        <a:lstStyle/>
        <a:p>
          <a:endParaRPr lang="en-US"/>
        </a:p>
      </dgm:t>
    </dgm:pt>
    <dgm:pt modelId="{4737C049-1A50-46B3-9CC5-326501B06ECF}" type="sibTrans" cxnId="{D38627A8-9C62-41A1-B577-1A836A019CAE}">
      <dgm:prSet/>
      <dgm:spPr/>
      <dgm:t>
        <a:bodyPr/>
        <a:lstStyle/>
        <a:p>
          <a:endParaRPr lang="en-US"/>
        </a:p>
      </dgm:t>
    </dgm:pt>
    <dgm:pt modelId="{3DE7ECAD-1FC5-4609-8CDC-403510E89157}" type="pres">
      <dgm:prSet presAssocID="{B79F6143-6018-41CC-A6BB-8886A2A3548D}" presName="Name0" presStyleCnt="0">
        <dgm:presLayoutVars>
          <dgm:dir/>
          <dgm:animLvl val="lvl"/>
          <dgm:resizeHandles val="exact"/>
        </dgm:presLayoutVars>
      </dgm:prSet>
      <dgm:spPr/>
    </dgm:pt>
    <dgm:pt modelId="{68C65375-0079-4BC8-89E5-3FCD919005A0}" type="pres">
      <dgm:prSet presAssocID="{B56FDDA1-C370-4E00-BCEA-7483A5B3425D}" presName="linNode" presStyleCnt="0"/>
      <dgm:spPr/>
    </dgm:pt>
    <dgm:pt modelId="{7C789332-42C7-4629-B206-B1D9B1C3C77C}" type="pres">
      <dgm:prSet presAssocID="{B56FDDA1-C370-4E00-BCEA-7483A5B3425D}" presName="parentText" presStyleLbl="node1" presStyleIdx="0" presStyleCnt="1">
        <dgm:presLayoutVars>
          <dgm:chMax val="1"/>
          <dgm:bulletEnabled val="1"/>
        </dgm:presLayoutVars>
      </dgm:prSet>
      <dgm:spPr/>
    </dgm:pt>
    <dgm:pt modelId="{187DEBBD-58E7-494E-9AB8-529B7027B239}" type="pres">
      <dgm:prSet presAssocID="{B56FDDA1-C370-4E00-BCEA-7483A5B3425D}" presName="descendantText" presStyleLbl="alignAccFollowNode1" presStyleIdx="0" presStyleCnt="1">
        <dgm:presLayoutVars>
          <dgm:bulletEnabled val="1"/>
        </dgm:presLayoutVars>
      </dgm:prSet>
      <dgm:spPr/>
    </dgm:pt>
  </dgm:ptLst>
  <dgm:cxnLst>
    <dgm:cxn modelId="{85BD550E-5A2A-4684-80A5-5D7DFEFF9EE0}" type="presOf" srcId="{A7D9F64E-C4E4-4D21-A9F1-A783368C125F}" destId="{187DEBBD-58E7-494E-9AB8-529B7027B239}" srcOrd="0" destOrd="0" presId="urn:microsoft.com/office/officeart/2005/8/layout/vList5"/>
    <dgm:cxn modelId="{AB5B7F3D-AB71-4760-A647-E6F471C50819}" srcId="{B56FDDA1-C370-4E00-BCEA-7483A5B3425D}" destId="{4B21963A-D2D8-48A8-929B-B9EC117A2FC7}" srcOrd="2" destOrd="0" parTransId="{48EFE4FE-70B5-4802-BAE3-C81A79D56734}" sibTransId="{DC371148-FC8F-4CE0-BBF5-7986E71DD789}"/>
    <dgm:cxn modelId="{B78F0A6A-6B41-43F5-A8DB-2DCAA94D1200}" srcId="{B79F6143-6018-41CC-A6BB-8886A2A3548D}" destId="{B56FDDA1-C370-4E00-BCEA-7483A5B3425D}" srcOrd="0" destOrd="0" parTransId="{283FE929-DA9C-4433-9BB9-C46909E9E8A6}" sibTransId="{BB23A5A7-BDBB-43CB-97E6-5F427388BA28}"/>
    <dgm:cxn modelId="{AA40674C-DD95-4FB7-937E-2A3C85039ADE}" srcId="{B56FDDA1-C370-4E00-BCEA-7483A5B3425D}" destId="{A7D9F64E-C4E4-4D21-A9F1-A783368C125F}" srcOrd="0" destOrd="0" parTransId="{D5CA8B07-B1D8-478A-971C-E52686781553}" sibTransId="{B8716F82-32AA-4C9A-9F17-1AF71C75DE54}"/>
    <dgm:cxn modelId="{EC86E351-8613-4CDD-B00E-08480184B8C9}" type="presOf" srcId="{4B21963A-D2D8-48A8-929B-B9EC117A2FC7}" destId="{187DEBBD-58E7-494E-9AB8-529B7027B239}" srcOrd="0" destOrd="2" presId="urn:microsoft.com/office/officeart/2005/8/layout/vList5"/>
    <dgm:cxn modelId="{AFC28779-8677-465B-AA11-40926583BF38}" type="presOf" srcId="{2566BE51-E708-4EC7-883C-0C52B35027BC}" destId="{187DEBBD-58E7-494E-9AB8-529B7027B239}" srcOrd="0" destOrd="3" presId="urn:microsoft.com/office/officeart/2005/8/layout/vList5"/>
    <dgm:cxn modelId="{FA80DE89-119D-46DE-BC16-A8883F3AD4E1}" type="presOf" srcId="{AE2662ED-A2E9-479B-B91B-3CFC309C253C}" destId="{187DEBBD-58E7-494E-9AB8-529B7027B239}" srcOrd="0" destOrd="1" presId="urn:microsoft.com/office/officeart/2005/8/layout/vList5"/>
    <dgm:cxn modelId="{5CC0099B-6161-490D-8625-CCB67CB7D93A}" type="presOf" srcId="{B56FDDA1-C370-4E00-BCEA-7483A5B3425D}" destId="{7C789332-42C7-4629-B206-B1D9B1C3C77C}" srcOrd="0" destOrd="0" presId="urn:microsoft.com/office/officeart/2005/8/layout/vList5"/>
    <dgm:cxn modelId="{D38627A8-9C62-41A1-B577-1A836A019CAE}" srcId="{B56FDDA1-C370-4E00-BCEA-7483A5B3425D}" destId="{2566BE51-E708-4EC7-883C-0C52B35027BC}" srcOrd="3" destOrd="0" parTransId="{C3AD1FC0-A263-42C5-BC13-1A232CE2AB78}" sibTransId="{4737C049-1A50-46B3-9CC5-326501B06ECF}"/>
    <dgm:cxn modelId="{22C879D5-EDD0-4FB1-83D4-27CC10CD5E41}" srcId="{B56FDDA1-C370-4E00-BCEA-7483A5B3425D}" destId="{AE2662ED-A2E9-479B-B91B-3CFC309C253C}" srcOrd="1" destOrd="0" parTransId="{02A3F9EC-413D-4454-85F8-BD504E19E7FE}" sibTransId="{FB7FBB54-1886-459A-A72A-408D2227FABD}"/>
    <dgm:cxn modelId="{0AA011F2-406D-471F-B695-0D68F31BFE26}" type="presOf" srcId="{B79F6143-6018-41CC-A6BB-8886A2A3548D}" destId="{3DE7ECAD-1FC5-4609-8CDC-403510E89157}" srcOrd="0" destOrd="0" presId="urn:microsoft.com/office/officeart/2005/8/layout/vList5"/>
    <dgm:cxn modelId="{A203E00D-0EF8-4CAB-BB88-1AE021DA969D}" type="presParOf" srcId="{3DE7ECAD-1FC5-4609-8CDC-403510E89157}" destId="{68C65375-0079-4BC8-89E5-3FCD919005A0}" srcOrd="0" destOrd="0" presId="urn:microsoft.com/office/officeart/2005/8/layout/vList5"/>
    <dgm:cxn modelId="{23C35D60-7C59-47E8-BBF0-DBD2BC96720A}" type="presParOf" srcId="{68C65375-0079-4BC8-89E5-3FCD919005A0}" destId="{7C789332-42C7-4629-B206-B1D9B1C3C77C}" srcOrd="0" destOrd="0" presId="urn:microsoft.com/office/officeart/2005/8/layout/vList5"/>
    <dgm:cxn modelId="{9E3DCD6D-B24E-4ED6-80FE-E5A44034B1F6}" type="presParOf" srcId="{68C65375-0079-4BC8-89E5-3FCD919005A0}" destId="{187DEBBD-58E7-494E-9AB8-529B7027B239}"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0119345-CE7B-4E2A-B78F-8BB0B2692688}" type="doc">
      <dgm:prSet loTypeId="urn:microsoft.com/office/officeart/2005/8/layout/hierarchy1" loCatId="hierarchy" qsTypeId="urn:microsoft.com/office/officeart/2005/8/quickstyle/simple1" qsCatId="simple" csTypeId="urn:microsoft.com/office/officeart/2005/8/colors/accent0_3" csCatId="mainScheme" phldr="1"/>
      <dgm:spPr/>
      <dgm:t>
        <a:bodyPr/>
        <a:lstStyle/>
        <a:p>
          <a:endParaRPr lang="en-US"/>
        </a:p>
      </dgm:t>
    </dgm:pt>
    <dgm:pt modelId="{99896318-E499-4A19-B19A-19A7358C9F90}">
      <dgm:prSet/>
      <dgm:spPr/>
      <dgm:t>
        <a:bodyPr/>
        <a:lstStyle/>
        <a:p>
          <a:r>
            <a:rPr lang="en-IN"/>
            <a:t>The project helped in understanding how to analyse call centre data and make effective insights</a:t>
          </a:r>
          <a:endParaRPr lang="en-US"/>
        </a:p>
      </dgm:t>
    </dgm:pt>
    <dgm:pt modelId="{0E3F0188-5AE4-4FF6-BF94-F285DD5AE8BA}" type="parTrans" cxnId="{4B15D78F-BAC7-4182-814A-641557C37916}">
      <dgm:prSet/>
      <dgm:spPr/>
      <dgm:t>
        <a:bodyPr/>
        <a:lstStyle/>
        <a:p>
          <a:endParaRPr lang="en-US"/>
        </a:p>
      </dgm:t>
    </dgm:pt>
    <dgm:pt modelId="{301D42BF-AA7F-482A-A3B4-C2851D12CF12}" type="sibTrans" cxnId="{4B15D78F-BAC7-4182-814A-641557C37916}">
      <dgm:prSet/>
      <dgm:spPr/>
      <dgm:t>
        <a:bodyPr/>
        <a:lstStyle/>
        <a:p>
          <a:endParaRPr lang="en-US"/>
        </a:p>
      </dgm:t>
    </dgm:pt>
    <dgm:pt modelId="{A0CB5746-D6EF-4B50-8E24-FD45023552AE}">
      <dgm:prSet/>
      <dgm:spPr/>
      <dgm:t>
        <a:bodyPr/>
        <a:lstStyle/>
        <a:p>
          <a:r>
            <a:rPr lang="en-IN"/>
            <a:t>Further strengthening of understanding of Charts and Pivot tables in excel. </a:t>
          </a:r>
          <a:endParaRPr lang="en-US"/>
        </a:p>
      </dgm:t>
    </dgm:pt>
    <dgm:pt modelId="{9F86E44D-2A93-4DDD-8A08-28D50FC11DF0}" type="parTrans" cxnId="{1F5A296F-4F7A-4685-9303-9263C674FF75}">
      <dgm:prSet/>
      <dgm:spPr/>
      <dgm:t>
        <a:bodyPr/>
        <a:lstStyle/>
        <a:p>
          <a:endParaRPr lang="en-US"/>
        </a:p>
      </dgm:t>
    </dgm:pt>
    <dgm:pt modelId="{1A731DE5-118F-43BD-BB89-C3A68B8787B3}" type="sibTrans" cxnId="{1F5A296F-4F7A-4685-9303-9263C674FF75}">
      <dgm:prSet/>
      <dgm:spPr/>
      <dgm:t>
        <a:bodyPr/>
        <a:lstStyle/>
        <a:p>
          <a:endParaRPr lang="en-US"/>
        </a:p>
      </dgm:t>
    </dgm:pt>
    <dgm:pt modelId="{D1035355-B258-4742-AE1E-43F9C2CD89CD}">
      <dgm:prSet/>
      <dgm:spPr/>
      <dgm:t>
        <a:bodyPr/>
        <a:lstStyle/>
        <a:p>
          <a:r>
            <a:rPr lang="en-IN" dirty="0"/>
            <a:t>The project helped in giving a glimpse of a high-stake problem where customer satisfaction and profitability needs to be kept in mind along with how the jobs of people are in balance. The Project helps in understanding how to handle this</a:t>
          </a:r>
          <a:endParaRPr lang="en-US" dirty="0"/>
        </a:p>
      </dgm:t>
    </dgm:pt>
    <dgm:pt modelId="{302C5922-FA57-4A1F-83E2-D96ECCD3C2BF}" type="parTrans" cxnId="{B90B7D60-E8CB-4DE9-BCD4-2B5AAFC3A2A8}">
      <dgm:prSet/>
      <dgm:spPr/>
      <dgm:t>
        <a:bodyPr/>
        <a:lstStyle/>
        <a:p>
          <a:endParaRPr lang="en-US"/>
        </a:p>
      </dgm:t>
    </dgm:pt>
    <dgm:pt modelId="{1650A029-9CD2-4E71-B3C7-846E75C08521}" type="sibTrans" cxnId="{B90B7D60-E8CB-4DE9-BCD4-2B5AAFC3A2A8}">
      <dgm:prSet/>
      <dgm:spPr/>
      <dgm:t>
        <a:bodyPr/>
        <a:lstStyle/>
        <a:p>
          <a:endParaRPr lang="en-US"/>
        </a:p>
      </dgm:t>
    </dgm:pt>
    <dgm:pt modelId="{D1BE8A59-A330-432D-953C-45D5A29A63C4}" type="pres">
      <dgm:prSet presAssocID="{70119345-CE7B-4E2A-B78F-8BB0B2692688}" presName="hierChild1" presStyleCnt="0">
        <dgm:presLayoutVars>
          <dgm:chPref val="1"/>
          <dgm:dir/>
          <dgm:animOne val="branch"/>
          <dgm:animLvl val="lvl"/>
          <dgm:resizeHandles/>
        </dgm:presLayoutVars>
      </dgm:prSet>
      <dgm:spPr/>
    </dgm:pt>
    <dgm:pt modelId="{FC356946-886A-46F2-8359-A8E70193292D}" type="pres">
      <dgm:prSet presAssocID="{99896318-E499-4A19-B19A-19A7358C9F90}" presName="hierRoot1" presStyleCnt="0"/>
      <dgm:spPr/>
    </dgm:pt>
    <dgm:pt modelId="{C97409F8-7A7E-4648-8D02-EEEFF72F2905}" type="pres">
      <dgm:prSet presAssocID="{99896318-E499-4A19-B19A-19A7358C9F90}" presName="composite" presStyleCnt="0"/>
      <dgm:spPr/>
    </dgm:pt>
    <dgm:pt modelId="{1D6E9EE3-0F58-4222-B9CE-3886E40F2096}" type="pres">
      <dgm:prSet presAssocID="{99896318-E499-4A19-B19A-19A7358C9F90}" presName="background" presStyleLbl="node0" presStyleIdx="0" presStyleCnt="3"/>
      <dgm:spPr/>
    </dgm:pt>
    <dgm:pt modelId="{5BE13079-5871-45CC-99B7-1DF65B8B6553}" type="pres">
      <dgm:prSet presAssocID="{99896318-E499-4A19-B19A-19A7358C9F90}" presName="text" presStyleLbl="fgAcc0" presStyleIdx="0" presStyleCnt="3">
        <dgm:presLayoutVars>
          <dgm:chPref val="3"/>
        </dgm:presLayoutVars>
      </dgm:prSet>
      <dgm:spPr/>
    </dgm:pt>
    <dgm:pt modelId="{AD6DB579-F60C-4846-AB84-4D2F7EEA11EC}" type="pres">
      <dgm:prSet presAssocID="{99896318-E499-4A19-B19A-19A7358C9F90}" presName="hierChild2" presStyleCnt="0"/>
      <dgm:spPr/>
    </dgm:pt>
    <dgm:pt modelId="{2462429B-7444-4CB6-A047-185F523D5668}" type="pres">
      <dgm:prSet presAssocID="{A0CB5746-D6EF-4B50-8E24-FD45023552AE}" presName="hierRoot1" presStyleCnt="0"/>
      <dgm:spPr/>
    </dgm:pt>
    <dgm:pt modelId="{1815889D-4DD6-43DC-B2AB-41F1BBF0302E}" type="pres">
      <dgm:prSet presAssocID="{A0CB5746-D6EF-4B50-8E24-FD45023552AE}" presName="composite" presStyleCnt="0"/>
      <dgm:spPr/>
    </dgm:pt>
    <dgm:pt modelId="{AB9F0DD6-C569-469D-A7B9-C853A5DA3D77}" type="pres">
      <dgm:prSet presAssocID="{A0CB5746-D6EF-4B50-8E24-FD45023552AE}" presName="background" presStyleLbl="node0" presStyleIdx="1" presStyleCnt="3"/>
      <dgm:spPr/>
    </dgm:pt>
    <dgm:pt modelId="{6BE89D18-5109-4C26-9664-EE190467ADEA}" type="pres">
      <dgm:prSet presAssocID="{A0CB5746-D6EF-4B50-8E24-FD45023552AE}" presName="text" presStyleLbl="fgAcc0" presStyleIdx="1" presStyleCnt="3">
        <dgm:presLayoutVars>
          <dgm:chPref val="3"/>
        </dgm:presLayoutVars>
      </dgm:prSet>
      <dgm:spPr/>
    </dgm:pt>
    <dgm:pt modelId="{EE0C4267-87D6-4D86-B730-CA122EC4F5A9}" type="pres">
      <dgm:prSet presAssocID="{A0CB5746-D6EF-4B50-8E24-FD45023552AE}" presName="hierChild2" presStyleCnt="0"/>
      <dgm:spPr/>
    </dgm:pt>
    <dgm:pt modelId="{5B681C43-DF46-41BD-A480-F86018A01FBA}" type="pres">
      <dgm:prSet presAssocID="{D1035355-B258-4742-AE1E-43F9C2CD89CD}" presName="hierRoot1" presStyleCnt="0"/>
      <dgm:spPr/>
    </dgm:pt>
    <dgm:pt modelId="{83522AE8-CDFB-4BAF-8D3D-26A39771A649}" type="pres">
      <dgm:prSet presAssocID="{D1035355-B258-4742-AE1E-43F9C2CD89CD}" presName="composite" presStyleCnt="0"/>
      <dgm:spPr/>
    </dgm:pt>
    <dgm:pt modelId="{0BF571B5-5757-47CC-9B80-88CBE47847EF}" type="pres">
      <dgm:prSet presAssocID="{D1035355-B258-4742-AE1E-43F9C2CD89CD}" presName="background" presStyleLbl="node0" presStyleIdx="2" presStyleCnt="3"/>
      <dgm:spPr/>
    </dgm:pt>
    <dgm:pt modelId="{E9BE659B-DFD3-4D61-9502-780397695482}" type="pres">
      <dgm:prSet presAssocID="{D1035355-B258-4742-AE1E-43F9C2CD89CD}" presName="text" presStyleLbl="fgAcc0" presStyleIdx="2" presStyleCnt="3">
        <dgm:presLayoutVars>
          <dgm:chPref val="3"/>
        </dgm:presLayoutVars>
      </dgm:prSet>
      <dgm:spPr/>
    </dgm:pt>
    <dgm:pt modelId="{D71B9342-E851-4C09-A6CE-4B9EC6E6A421}" type="pres">
      <dgm:prSet presAssocID="{D1035355-B258-4742-AE1E-43F9C2CD89CD}" presName="hierChild2" presStyleCnt="0"/>
      <dgm:spPr/>
    </dgm:pt>
  </dgm:ptLst>
  <dgm:cxnLst>
    <dgm:cxn modelId="{FC89BE5F-B221-4FE7-BF46-12F5AFD1B48A}" type="presOf" srcId="{A0CB5746-D6EF-4B50-8E24-FD45023552AE}" destId="{6BE89D18-5109-4C26-9664-EE190467ADEA}" srcOrd="0" destOrd="0" presId="urn:microsoft.com/office/officeart/2005/8/layout/hierarchy1"/>
    <dgm:cxn modelId="{B90B7D60-E8CB-4DE9-BCD4-2B5AAFC3A2A8}" srcId="{70119345-CE7B-4E2A-B78F-8BB0B2692688}" destId="{D1035355-B258-4742-AE1E-43F9C2CD89CD}" srcOrd="2" destOrd="0" parTransId="{302C5922-FA57-4A1F-83E2-D96ECCD3C2BF}" sibTransId="{1650A029-9CD2-4E71-B3C7-846E75C08521}"/>
    <dgm:cxn modelId="{1F5A296F-4F7A-4685-9303-9263C674FF75}" srcId="{70119345-CE7B-4E2A-B78F-8BB0B2692688}" destId="{A0CB5746-D6EF-4B50-8E24-FD45023552AE}" srcOrd="1" destOrd="0" parTransId="{9F86E44D-2A93-4DDD-8A08-28D50FC11DF0}" sibTransId="{1A731DE5-118F-43BD-BB89-C3A68B8787B3}"/>
    <dgm:cxn modelId="{ED14D388-8146-4C6B-9A56-C55BDC223DC8}" type="presOf" srcId="{99896318-E499-4A19-B19A-19A7358C9F90}" destId="{5BE13079-5871-45CC-99B7-1DF65B8B6553}" srcOrd="0" destOrd="0" presId="urn:microsoft.com/office/officeart/2005/8/layout/hierarchy1"/>
    <dgm:cxn modelId="{4B15D78F-BAC7-4182-814A-641557C37916}" srcId="{70119345-CE7B-4E2A-B78F-8BB0B2692688}" destId="{99896318-E499-4A19-B19A-19A7358C9F90}" srcOrd="0" destOrd="0" parTransId="{0E3F0188-5AE4-4FF6-BF94-F285DD5AE8BA}" sibTransId="{301D42BF-AA7F-482A-A3B4-C2851D12CF12}"/>
    <dgm:cxn modelId="{8F41F998-7084-45DA-8B47-50AB9D4D9609}" type="presOf" srcId="{D1035355-B258-4742-AE1E-43F9C2CD89CD}" destId="{E9BE659B-DFD3-4D61-9502-780397695482}" srcOrd="0" destOrd="0" presId="urn:microsoft.com/office/officeart/2005/8/layout/hierarchy1"/>
    <dgm:cxn modelId="{9D638FBA-16B6-4958-B1B4-DF6D8866FECC}" type="presOf" srcId="{70119345-CE7B-4E2A-B78F-8BB0B2692688}" destId="{D1BE8A59-A330-432D-953C-45D5A29A63C4}" srcOrd="0" destOrd="0" presId="urn:microsoft.com/office/officeart/2005/8/layout/hierarchy1"/>
    <dgm:cxn modelId="{F103A504-4F01-4375-9803-A5C9A0DD6C19}" type="presParOf" srcId="{D1BE8A59-A330-432D-953C-45D5A29A63C4}" destId="{FC356946-886A-46F2-8359-A8E70193292D}" srcOrd="0" destOrd="0" presId="urn:microsoft.com/office/officeart/2005/8/layout/hierarchy1"/>
    <dgm:cxn modelId="{CA08E212-1A38-4049-A266-45DAD2C211FE}" type="presParOf" srcId="{FC356946-886A-46F2-8359-A8E70193292D}" destId="{C97409F8-7A7E-4648-8D02-EEEFF72F2905}" srcOrd="0" destOrd="0" presId="urn:microsoft.com/office/officeart/2005/8/layout/hierarchy1"/>
    <dgm:cxn modelId="{722BF415-6D07-4EA3-B960-168D84DEF85F}" type="presParOf" srcId="{C97409F8-7A7E-4648-8D02-EEEFF72F2905}" destId="{1D6E9EE3-0F58-4222-B9CE-3886E40F2096}" srcOrd="0" destOrd="0" presId="urn:microsoft.com/office/officeart/2005/8/layout/hierarchy1"/>
    <dgm:cxn modelId="{1BFDCF43-91CE-447E-9BB2-54C1DC8FE0BD}" type="presParOf" srcId="{C97409F8-7A7E-4648-8D02-EEEFF72F2905}" destId="{5BE13079-5871-45CC-99B7-1DF65B8B6553}" srcOrd="1" destOrd="0" presId="urn:microsoft.com/office/officeart/2005/8/layout/hierarchy1"/>
    <dgm:cxn modelId="{1D09545D-BB88-4F43-A0CF-01ADE9AB7958}" type="presParOf" srcId="{FC356946-886A-46F2-8359-A8E70193292D}" destId="{AD6DB579-F60C-4846-AB84-4D2F7EEA11EC}" srcOrd="1" destOrd="0" presId="urn:microsoft.com/office/officeart/2005/8/layout/hierarchy1"/>
    <dgm:cxn modelId="{47882DE7-6F88-4E62-9706-D49D1E2C9399}" type="presParOf" srcId="{D1BE8A59-A330-432D-953C-45D5A29A63C4}" destId="{2462429B-7444-4CB6-A047-185F523D5668}" srcOrd="1" destOrd="0" presId="urn:microsoft.com/office/officeart/2005/8/layout/hierarchy1"/>
    <dgm:cxn modelId="{4EC47C07-1DC4-42CC-A995-BCA38CF1C948}" type="presParOf" srcId="{2462429B-7444-4CB6-A047-185F523D5668}" destId="{1815889D-4DD6-43DC-B2AB-41F1BBF0302E}" srcOrd="0" destOrd="0" presId="urn:microsoft.com/office/officeart/2005/8/layout/hierarchy1"/>
    <dgm:cxn modelId="{89C09368-0AA9-44E6-A973-CF2768E6DC86}" type="presParOf" srcId="{1815889D-4DD6-43DC-B2AB-41F1BBF0302E}" destId="{AB9F0DD6-C569-469D-A7B9-C853A5DA3D77}" srcOrd="0" destOrd="0" presId="urn:microsoft.com/office/officeart/2005/8/layout/hierarchy1"/>
    <dgm:cxn modelId="{80ED6BA2-C095-458B-A3A6-1AB545701898}" type="presParOf" srcId="{1815889D-4DD6-43DC-B2AB-41F1BBF0302E}" destId="{6BE89D18-5109-4C26-9664-EE190467ADEA}" srcOrd="1" destOrd="0" presId="urn:microsoft.com/office/officeart/2005/8/layout/hierarchy1"/>
    <dgm:cxn modelId="{66F62E9C-7F37-4C94-BC6C-DD54E7BE3A8E}" type="presParOf" srcId="{2462429B-7444-4CB6-A047-185F523D5668}" destId="{EE0C4267-87D6-4D86-B730-CA122EC4F5A9}" srcOrd="1" destOrd="0" presId="urn:microsoft.com/office/officeart/2005/8/layout/hierarchy1"/>
    <dgm:cxn modelId="{62E16569-20ED-4D99-B4BC-1F4FFF7ED4A3}" type="presParOf" srcId="{D1BE8A59-A330-432D-953C-45D5A29A63C4}" destId="{5B681C43-DF46-41BD-A480-F86018A01FBA}" srcOrd="2" destOrd="0" presId="urn:microsoft.com/office/officeart/2005/8/layout/hierarchy1"/>
    <dgm:cxn modelId="{AB355EA7-08E9-4CD2-AB3D-902DFD873F77}" type="presParOf" srcId="{5B681C43-DF46-41BD-A480-F86018A01FBA}" destId="{83522AE8-CDFB-4BAF-8D3D-26A39771A649}" srcOrd="0" destOrd="0" presId="urn:microsoft.com/office/officeart/2005/8/layout/hierarchy1"/>
    <dgm:cxn modelId="{BFC2F08C-D8D1-4322-9A14-9A89061FF35A}" type="presParOf" srcId="{83522AE8-CDFB-4BAF-8D3D-26A39771A649}" destId="{0BF571B5-5757-47CC-9B80-88CBE47847EF}" srcOrd="0" destOrd="0" presId="urn:microsoft.com/office/officeart/2005/8/layout/hierarchy1"/>
    <dgm:cxn modelId="{B7AA85E9-2664-46BF-A510-F0C2D4EEDD75}" type="presParOf" srcId="{83522AE8-CDFB-4BAF-8D3D-26A39771A649}" destId="{E9BE659B-DFD3-4D61-9502-780397695482}" srcOrd="1" destOrd="0" presId="urn:microsoft.com/office/officeart/2005/8/layout/hierarchy1"/>
    <dgm:cxn modelId="{99954053-6215-489C-9D6D-F17FAA0EB2BB}" type="presParOf" srcId="{5B681C43-DF46-41BD-A480-F86018A01FBA}" destId="{D71B9342-E851-4C09-A6CE-4B9EC6E6A421}"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DDE41F-CD54-47F0-BF38-9D299FD1F284}">
      <dsp:nvSpPr>
        <dsp:cNvPr id="0" name=""/>
        <dsp:cNvSpPr/>
      </dsp:nvSpPr>
      <dsp:spPr>
        <a:xfrm>
          <a:off x="345948" y="1427"/>
          <a:ext cx="567000" cy="56700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D5AD5E1-A9DB-45DC-A961-7E0B8F79F9BE}">
      <dsp:nvSpPr>
        <dsp:cNvPr id="0" name=""/>
        <dsp:cNvSpPr/>
      </dsp:nvSpPr>
      <dsp:spPr>
        <a:xfrm>
          <a:off x="465018" y="120497"/>
          <a:ext cx="328860" cy="32886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BDF0644-1FE5-4C9A-A608-C0A65E4BA1CA}">
      <dsp:nvSpPr>
        <dsp:cNvPr id="0" name=""/>
        <dsp:cNvSpPr/>
      </dsp:nvSpPr>
      <dsp:spPr>
        <a:xfrm>
          <a:off x="1034448" y="1427"/>
          <a:ext cx="1336499" cy="56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IN" sz="1600" b="1" kern="1200" dirty="0">
              <a:solidFill>
                <a:srgbClr val="FF0000"/>
              </a:solidFill>
            </a:rPr>
            <a:t>PROJECT DESCRIPTION</a:t>
          </a:r>
          <a:endParaRPr lang="en-US" sz="1600" kern="1200" dirty="0">
            <a:solidFill>
              <a:srgbClr val="FF0000"/>
            </a:solidFill>
          </a:endParaRPr>
        </a:p>
      </dsp:txBody>
      <dsp:txXfrm>
        <a:off x="1034448" y="1427"/>
        <a:ext cx="1336499" cy="567000"/>
      </dsp:txXfrm>
    </dsp:sp>
    <dsp:sp modelId="{B07C2FEF-841B-4737-9512-E2BC727C7E63}">
      <dsp:nvSpPr>
        <dsp:cNvPr id="0" name=""/>
        <dsp:cNvSpPr/>
      </dsp:nvSpPr>
      <dsp:spPr>
        <a:xfrm>
          <a:off x="2603823" y="1427"/>
          <a:ext cx="567000" cy="56700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31A8E06-FEA0-4C77-B606-B124E6EE0916}">
      <dsp:nvSpPr>
        <dsp:cNvPr id="0" name=""/>
        <dsp:cNvSpPr/>
      </dsp:nvSpPr>
      <dsp:spPr>
        <a:xfrm>
          <a:off x="2722893" y="120497"/>
          <a:ext cx="328860" cy="32886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A940A81-BEA4-4002-A2B4-BF803490FB14}">
      <dsp:nvSpPr>
        <dsp:cNvPr id="0" name=""/>
        <dsp:cNvSpPr/>
      </dsp:nvSpPr>
      <dsp:spPr>
        <a:xfrm>
          <a:off x="3292323" y="1427"/>
          <a:ext cx="1336499" cy="56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IN" sz="1600" b="1" kern="1200" dirty="0">
              <a:solidFill>
                <a:srgbClr val="FF0000"/>
              </a:solidFill>
            </a:rPr>
            <a:t>DATASET</a:t>
          </a:r>
          <a:endParaRPr lang="en-US" sz="1600" kern="1200" dirty="0">
            <a:solidFill>
              <a:srgbClr val="FF0000"/>
            </a:solidFill>
          </a:endParaRPr>
        </a:p>
      </dsp:txBody>
      <dsp:txXfrm>
        <a:off x="3292323" y="1427"/>
        <a:ext cx="1336499" cy="567000"/>
      </dsp:txXfrm>
    </dsp:sp>
    <dsp:sp modelId="{33A92040-A753-4AFF-A5A9-A01F444EA446}">
      <dsp:nvSpPr>
        <dsp:cNvPr id="0" name=""/>
        <dsp:cNvSpPr/>
      </dsp:nvSpPr>
      <dsp:spPr>
        <a:xfrm>
          <a:off x="345948" y="1261921"/>
          <a:ext cx="567000" cy="56700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55E4F20-5496-42FE-9C42-1CCFA2643DF0}">
      <dsp:nvSpPr>
        <dsp:cNvPr id="0" name=""/>
        <dsp:cNvSpPr/>
      </dsp:nvSpPr>
      <dsp:spPr>
        <a:xfrm>
          <a:off x="465018" y="1380991"/>
          <a:ext cx="328860" cy="32886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A5745EF-1663-44EF-997C-64D98E2D0997}">
      <dsp:nvSpPr>
        <dsp:cNvPr id="0" name=""/>
        <dsp:cNvSpPr/>
      </dsp:nvSpPr>
      <dsp:spPr>
        <a:xfrm>
          <a:off x="1034448" y="1261921"/>
          <a:ext cx="1336499" cy="56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IN" sz="1600" b="1" kern="1200" dirty="0">
              <a:solidFill>
                <a:srgbClr val="FF0000"/>
              </a:solidFill>
            </a:rPr>
            <a:t>APPROACH</a:t>
          </a:r>
          <a:endParaRPr lang="en-US" sz="1600" kern="1200" dirty="0">
            <a:solidFill>
              <a:srgbClr val="FF0000"/>
            </a:solidFill>
          </a:endParaRPr>
        </a:p>
      </dsp:txBody>
      <dsp:txXfrm>
        <a:off x="1034448" y="1261921"/>
        <a:ext cx="1336499" cy="567000"/>
      </dsp:txXfrm>
    </dsp:sp>
    <dsp:sp modelId="{FBFE95FF-A920-47F0-B263-49ED72A551AC}">
      <dsp:nvSpPr>
        <dsp:cNvPr id="0" name=""/>
        <dsp:cNvSpPr/>
      </dsp:nvSpPr>
      <dsp:spPr>
        <a:xfrm>
          <a:off x="2603823" y="1261921"/>
          <a:ext cx="567000" cy="56700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E15CDC7-A815-4CE0-B144-FEE6BE32B54A}">
      <dsp:nvSpPr>
        <dsp:cNvPr id="0" name=""/>
        <dsp:cNvSpPr/>
      </dsp:nvSpPr>
      <dsp:spPr>
        <a:xfrm>
          <a:off x="2722893" y="1380991"/>
          <a:ext cx="328860" cy="32886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37F39EC-594B-41EF-BEAF-DA71F3892F7D}">
      <dsp:nvSpPr>
        <dsp:cNvPr id="0" name=""/>
        <dsp:cNvSpPr/>
      </dsp:nvSpPr>
      <dsp:spPr>
        <a:xfrm>
          <a:off x="3292323" y="1261921"/>
          <a:ext cx="1336499" cy="56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IN" sz="1600" b="1" kern="1200" dirty="0">
              <a:solidFill>
                <a:srgbClr val="FF0000"/>
              </a:solidFill>
            </a:rPr>
            <a:t>TECH –USED</a:t>
          </a:r>
          <a:endParaRPr lang="en-US" sz="1600" kern="1200" dirty="0">
            <a:solidFill>
              <a:srgbClr val="FF0000"/>
            </a:solidFill>
          </a:endParaRPr>
        </a:p>
      </dsp:txBody>
      <dsp:txXfrm>
        <a:off x="3292323" y="1261921"/>
        <a:ext cx="1336499" cy="567000"/>
      </dsp:txXfrm>
    </dsp:sp>
    <dsp:sp modelId="{33401100-4EAA-43DA-A021-DA81986E7032}">
      <dsp:nvSpPr>
        <dsp:cNvPr id="0" name=""/>
        <dsp:cNvSpPr/>
      </dsp:nvSpPr>
      <dsp:spPr>
        <a:xfrm>
          <a:off x="345948" y="2522416"/>
          <a:ext cx="567000" cy="56700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281B971-8F7F-4EBB-AB73-4757B29A0A24}">
      <dsp:nvSpPr>
        <dsp:cNvPr id="0" name=""/>
        <dsp:cNvSpPr/>
      </dsp:nvSpPr>
      <dsp:spPr>
        <a:xfrm>
          <a:off x="465018" y="2641486"/>
          <a:ext cx="328860" cy="32886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E29C714-FD0A-47BC-B698-7C9960558377}">
      <dsp:nvSpPr>
        <dsp:cNvPr id="0" name=""/>
        <dsp:cNvSpPr/>
      </dsp:nvSpPr>
      <dsp:spPr>
        <a:xfrm>
          <a:off x="1034448" y="2522416"/>
          <a:ext cx="1336499" cy="56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IN" sz="1600" b="1" kern="1200" dirty="0">
              <a:solidFill>
                <a:srgbClr val="FF0000"/>
              </a:solidFill>
            </a:rPr>
            <a:t>INSIGHTS</a:t>
          </a:r>
          <a:endParaRPr lang="en-US" sz="1600" kern="1200" dirty="0">
            <a:solidFill>
              <a:srgbClr val="FF0000"/>
            </a:solidFill>
          </a:endParaRPr>
        </a:p>
      </dsp:txBody>
      <dsp:txXfrm>
        <a:off x="1034448" y="2522416"/>
        <a:ext cx="1336499" cy="567000"/>
      </dsp:txXfrm>
    </dsp:sp>
    <dsp:sp modelId="{3B240346-4391-4B08-B9C7-C1503C6CEE14}">
      <dsp:nvSpPr>
        <dsp:cNvPr id="0" name=""/>
        <dsp:cNvSpPr/>
      </dsp:nvSpPr>
      <dsp:spPr>
        <a:xfrm>
          <a:off x="2603823" y="2522416"/>
          <a:ext cx="567000" cy="56700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0502857-3264-4B5F-960F-DFD77B2C65D6}">
      <dsp:nvSpPr>
        <dsp:cNvPr id="0" name=""/>
        <dsp:cNvSpPr/>
      </dsp:nvSpPr>
      <dsp:spPr>
        <a:xfrm>
          <a:off x="2722893" y="2641486"/>
          <a:ext cx="328860" cy="328860"/>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820A32-B8D5-4D5E-85DC-D7C2A27B1AD8}">
      <dsp:nvSpPr>
        <dsp:cNvPr id="0" name=""/>
        <dsp:cNvSpPr/>
      </dsp:nvSpPr>
      <dsp:spPr>
        <a:xfrm>
          <a:off x="3292323" y="2522416"/>
          <a:ext cx="1336499" cy="56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IN" sz="1600" b="1" kern="1200" dirty="0">
              <a:solidFill>
                <a:srgbClr val="FF0000"/>
              </a:solidFill>
            </a:rPr>
            <a:t>CONCLUSION</a:t>
          </a:r>
          <a:endParaRPr lang="en-US" sz="1600" kern="1200" dirty="0">
            <a:solidFill>
              <a:srgbClr val="FF0000"/>
            </a:solidFill>
          </a:endParaRPr>
        </a:p>
      </dsp:txBody>
      <dsp:txXfrm>
        <a:off x="3292323" y="2522416"/>
        <a:ext cx="1336499" cy="567000"/>
      </dsp:txXfrm>
    </dsp:sp>
    <dsp:sp modelId="{219F1FE1-EFFC-4641-88E2-75F323B7F2D7}">
      <dsp:nvSpPr>
        <dsp:cNvPr id="0" name=""/>
        <dsp:cNvSpPr/>
      </dsp:nvSpPr>
      <dsp:spPr>
        <a:xfrm>
          <a:off x="345948" y="3782910"/>
          <a:ext cx="567000" cy="56700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BFB5FC-9593-427F-91A8-2E8AD22FC27C}">
      <dsp:nvSpPr>
        <dsp:cNvPr id="0" name=""/>
        <dsp:cNvSpPr/>
      </dsp:nvSpPr>
      <dsp:spPr>
        <a:xfrm>
          <a:off x="465018" y="3901980"/>
          <a:ext cx="328860" cy="328860"/>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EE9E83-50A0-4577-B561-ED3635FC36B0}">
      <dsp:nvSpPr>
        <dsp:cNvPr id="0" name=""/>
        <dsp:cNvSpPr/>
      </dsp:nvSpPr>
      <dsp:spPr>
        <a:xfrm>
          <a:off x="1034448" y="3782910"/>
          <a:ext cx="1336499" cy="56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IN" sz="1600" b="1" kern="1200" dirty="0">
              <a:solidFill>
                <a:srgbClr val="FF0000"/>
              </a:solidFill>
            </a:rPr>
            <a:t>RESULTS</a:t>
          </a:r>
          <a:endParaRPr lang="en-US" sz="1600" kern="1200" dirty="0">
            <a:solidFill>
              <a:srgbClr val="FF0000"/>
            </a:solidFill>
          </a:endParaRPr>
        </a:p>
      </dsp:txBody>
      <dsp:txXfrm>
        <a:off x="1034448" y="3782910"/>
        <a:ext cx="1336499" cy="567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7DEBBD-58E7-494E-9AB8-529B7027B239}">
      <dsp:nvSpPr>
        <dsp:cNvPr id="0" name=""/>
        <dsp:cNvSpPr/>
      </dsp:nvSpPr>
      <dsp:spPr>
        <a:xfrm rot="5400000">
          <a:off x="1725362" y="354925"/>
          <a:ext cx="2994209" cy="3032910"/>
        </a:xfrm>
        <a:prstGeom prst="round2SameRect">
          <a:avLst/>
        </a:prstGeom>
        <a:solidFill>
          <a:schemeClr val="accent5">
            <a:tint val="40000"/>
            <a:alpha val="90000"/>
            <a:hueOff val="0"/>
            <a:satOff val="0"/>
            <a:lumOff val="0"/>
            <a:alphaOff val="0"/>
          </a:schemeClr>
        </a:solidFill>
        <a:ln w="1905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a:lnSpc>
              <a:spcPct val="90000"/>
            </a:lnSpc>
            <a:spcBef>
              <a:spcPct val="0"/>
            </a:spcBef>
            <a:spcAft>
              <a:spcPct val="15000"/>
            </a:spcAft>
            <a:buChar char="•"/>
          </a:pPr>
          <a:r>
            <a:rPr lang="en-IN" sz="1800" b="1" i="0" kern="1200" dirty="0"/>
            <a:t>Average Call Duration</a:t>
          </a:r>
          <a:endParaRPr lang="en-US" sz="1800" kern="1200" dirty="0"/>
        </a:p>
        <a:p>
          <a:pPr marL="171450" lvl="1" indent="-171450" algn="l" defTabSz="800100">
            <a:lnSpc>
              <a:spcPct val="90000"/>
            </a:lnSpc>
            <a:spcBef>
              <a:spcPct val="0"/>
            </a:spcBef>
            <a:spcAft>
              <a:spcPct val="15000"/>
            </a:spcAft>
            <a:buChar char="•"/>
          </a:pPr>
          <a:r>
            <a:rPr lang="en-IN" sz="1800" b="1" i="0" kern="1200"/>
            <a:t>Call Volume Analysis</a:t>
          </a:r>
          <a:endParaRPr lang="en-US" sz="1800" kern="1200"/>
        </a:p>
        <a:p>
          <a:pPr marL="171450" lvl="1" indent="-171450" algn="l" defTabSz="800100">
            <a:lnSpc>
              <a:spcPct val="90000"/>
            </a:lnSpc>
            <a:spcBef>
              <a:spcPct val="0"/>
            </a:spcBef>
            <a:spcAft>
              <a:spcPct val="15000"/>
            </a:spcAft>
            <a:buChar char="•"/>
          </a:pPr>
          <a:r>
            <a:rPr lang="en-IN" sz="1800" b="1" i="0" kern="1200" dirty="0"/>
            <a:t>Manpower Planning</a:t>
          </a:r>
          <a:endParaRPr lang="en-US" sz="1800" kern="1200" dirty="0"/>
        </a:p>
        <a:p>
          <a:pPr marL="171450" lvl="1" indent="-171450" algn="l" defTabSz="800100">
            <a:lnSpc>
              <a:spcPct val="90000"/>
            </a:lnSpc>
            <a:spcBef>
              <a:spcPct val="0"/>
            </a:spcBef>
            <a:spcAft>
              <a:spcPct val="15000"/>
            </a:spcAft>
            <a:buChar char="•"/>
          </a:pPr>
          <a:r>
            <a:rPr lang="en-IN" sz="1800" b="1" i="0" kern="1200" dirty="0"/>
            <a:t>Night Shift Manpower Planning</a:t>
          </a:r>
          <a:endParaRPr lang="en-US" sz="1800" kern="1200" dirty="0"/>
        </a:p>
      </dsp:txBody>
      <dsp:txXfrm rot="-5400000">
        <a:off x="1706012" y="520441"/>
        <a:ext cx="2886745" cy="2701879"/>
      </dsp:txXfrm>
    </dsp:sp>
    <dsp:sp modelId="{7C789332-42C7-4629-B206-B1D9B1C3C77C}">
      <dsp:nvSpPr>
        <dsp:cNvPr id="0" name=""/>
        <dsp:cNvSpPr/>
      </dsp:nvSpPr>
      <dsp:spPr>
        <a:xfrm>
          <a:off x="0" y="0"/>
          <a:ext cx="1706012" cy="3742762"/>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IN" sz="2500" b="1" i="0" kern="1200"/>
            <a:t>Data Analytics Tasks:</a:t>
          </a:r>
          <a:endParaRPr lang="en-US" sz="2500" kern="1200"/>
        </a:p>
      </dsp:txBody>
      <dsp:txXfrm>
        <a:off x="83281" y="83281"/>
        <a:ext cx="1539450" cy="35762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6E9EE3-0F58-4222-B9CE-3886E40F2096}">
      <dsp:nvSpPr>
        <dsp:cNvPr id="0" name=""/>
        <dsp:cNvSpPr/>
      </dsp:nvSpPr>
      <dsp:spPr>
        <a:xfrm>
          <a:off x="0" y="1080567"/>
          <a:ext cx="2957512" cy="1878020"/>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E13079-5871-45CC-99B7-1DF65B8B6553}">
      <dsp:nvSpPr>
        <dsp:cNvPr id="0" name=""/>
        <dsp:cNvSpPr/>
      </dsp:nvSpPr>
      <dsp:spPr>
        <a:xfrm>
          <a:off x="328612" y="1392749"/>
          <a:ext cx="2957512" cy="1878020"/>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a:t>The project helped in understanding how to analyse call centre data and make effective insights</a:t>
          </a:r>
          <a:endParaRPr lang="en-US" sz="1400" kern="1200"/>
        </a:p>
      </dsp:txBody>
      <dsp:txXfrm>
        <a:off x="383617" y="1447754"/>
        <a:ext cx="2847502" cy="1768010"/>
      </dsp:txXfrm>
    </dsp:sp>
    <dsp:sp modelId="{AB9F0DD6-C569-469D-A7B9-C853A5DA3D77}">
      <dsp:nvSpPr>
        <dsp:cNvPr id="0" name=""/>
        <dsp:cNvSpPr/>
      </dsp:nvSpPr>
      <dsp:spPr>
        <a:xfrm>
          <a:off x="3614737" y="1080567"/>
          <a:ext cx="2957512" cy="1878020"/>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E89D18-5109-4C26-9664-EE190467ADEA}">
      <dsp:nvSpPr>
        <dsp:cNvPr id="0" name=""/>
        <dsp:cNvSpPr/>
      </dsp:nvSpPr>
      <dsp:spPr>
        <a:xfrm>
          <a:off x="3943350" y="1392749"/>
          <a:ext cx="2957512" cy="1878020"/>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a:t>Further strengthening of understanding of Charts and Pivot tables in excel. </a:t>
          </a:r>
          <a:endParaRPr lang="en-US" sz="1400" kern="1200"/>
        </a:p>
      </dsp:txBody>
      <dsp:txXfrm>
        <a:off x="3998355" y="1447754"/>
        <a:ext cx="2847502" cy="1768010"/>
      </dsp:txXfrm>
    </dsp:sp>
    <dsp:sp modelId="{0BF571B5-5757-47CC-9B80-88CBE47847EF}">
      <dsp:nvSpPr>
        <dsp:cNvPr id="0" name=""/>
        <dsp:cNvSpPr/>
      </dsp:nvSpPr>
      <dsp:spPr>
        <a:xfrm>
          <a:off x="7229475" y="1080567"/>
          <a:ext cx="2957512" cy="1878020"/>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BE659B-DFD3-4D61-9502-780397695482}">
      <dsp:nvSpPr>
        <dsp:cNvPr id="0" name=""/>
        <dsp:cNvSpPr/>
      </dsp:nvSpPr>
      <dsp:spPr>
        <a:xfrm>
          <a:off x="7558087" y="1392749"/>
          <a:ext cx="2957512" cy="1878020"/>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t>The project helped in giving a glimpse of a high-stake problem where customer satisfaction and profitability needs to be kept in mind along with how the jobs of people are in balance. The Project helps in understanding how to handle this</a:t>
          </a:r>
          <a:endParaRPr lang="en-US" sz="1400" kern="1200" dirty="0"/>
        </a:p>
      </dsp:txBody>
      <dsp:txXfrm>
        <a:off x="7613092" y="1447754"/>
        <a:ext cx="2847502" cy="1768010"/>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eg>
</file>

<file path=ppt/media/image19.jpeg>
</file>

<file path=ppt/media/image2.png>
</file>

<file path=ppt/media/image20.jpeg>
</file>

<file path=ppt/media/image21.jpeg>
</file>

<file path=ppt/media/image22.jpeg>
</file>

<file path=ppt/media/image23.png>
</file>

<file path=ppt/media/image24.png>
</file>

<file path=ppt/media/image25.jpeg>
</file>

<file path=ppt/media/image26.png>
</file>

<file path=ppt/media/image27.jpg>
</file>

<file path=ppt/media/image28.jpeg>
</file>

<file path=ppt/media/image29.jpeg>
</file>

<file path=ppt/media/image3.jpe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AD257-1F58-3894-CCCB-A151922F65B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IN"/>
          </a:p>
        </p:txBody>
      </p:sp>
      <p:sp>
        <p:nvSpPr>
          <p:cNvPr id="3" name="Subtitle 2">
            <a:extLst>
              <a:ext uri="{FF2B5EF4-FFF2-40B4-BE49-F238E27FC236}">
                <a16:creationId xmlns:a16="http://schemas.microsoft.com/office/drawing/2014/main" id="{31961D0F-8F20-8698-14F1-6D22E5A323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IN"/>
          </a:p>
        </p:txBody>
      </p:sp>
      <p:sp>
        <p:nvSpPr>
          <p:cNvPr id="4" name="Date Placeholder 3">
            <a:extLst>
              <a:ext uri="{FF2B5EF4-FFF2-40B4-BE49-F238E27FC236}">
                <a16:creationId xmlns:a16="http://schemas.microsoft.com/office/drawing/2014/main" id="{BCE34531-09B2-C865-6B41-F02C6D2AD021}"/>
              </a:ext>
            </a:extLst>
          </p:cNvPr>
          <p:cNvSpPr>
            <a:spLocks noGrp="1"/>
          </p:cNvSpPr>
          <p:nvPr>
            <p:ph type="dt" sz="half" idx="10"/>
          </p:nvPr>
        </p:nvSpPr>
        <p:spPr/>
        <p:txBody>
          <a:bodyPr/>
          <a:lstStyle/>
          <a:p>
            <a:fld id="{164205EA-ADEC-4D3C-8D4A-B1051DF511EE}" type="datetimeFigureOut">
              <a:rPr lang="en-IN" smtClean="0"/>
              <a:t>05-03-2024</a:t>
            </a:fld>
            <a:endParaRPr lang="en-IN"/>
          </a:p>
        </p:txBody>
      </p:sp>
      <p:sp>
        <p:nvSpPr>
          <p:cNvPr id="5" name="Footer Placeholder 4">
            <a:extLst>
              <a:ext uri="{FF2B5EF4-FFF2-40B4-BE49-F238E27FC236}">
                <a16:creationId xmlns:a16="http://schemas.microsoft.com/office/drawing/2014/main" id="{0C3ACB6B-FD7F-1DF1-82DE-EA82796640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18C990-BB92-C054-F44A-799B78EBAF0F}"/>
              </a:ext>
            </a:extLst>
          </p:cNvPr>
          <p:cNvSpPr>
            <a:spLocks noGrp="1"/>
          </p:cNvSpPr>
          <p:nvPr>
            <p:ph type="sldNum" sz="quarter" idx="12"/>
          </p:nvPr>
        </p:nvSpPr>
        <p:spPr/>
        <p:txBody>
          <a:bodyPr/>
          <a:lstStyle/>
          <a:p>
            <a:fld id="{715895F0-BA82-4891-9D04-ED4C1386B87F}" type="slidenum">
              <a:rPr lang="en-IN" smtClean="0"/>
              <a:t>‹#›</a:t>
            </a:fld>
            <a:endParaRPr lang="en-IN"/>
          </a:p>
        </p:txBody>
      </p:sp>
    </p:spTree>
    <p:extLst>
      <p:ext uri="{BB962C8B-B14F-4D97-AF65-F5344CB8AC3E}">
        <p14:creationId xmlns:p14="http://schemas.microsoft.com/office/powerpoint/2010/main" val="2794030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1186E-122A-A712-FC72-2876E1F65437}"/>
              </a:ext>
            </a:extLst>
          </p:cNvPr>
          <p:cNvSpPr>
            <a:spLocks noGrp="1"/>
          </p:cNvSpPr>
          <p:nvPr>
            <p:ph type="title"/>
          </p:nvPr>
        </p:nvSpPr>
        <p:spPr/>
        <p:txBody>
          <a:bodyPr/>
          <a:lstStyle/>
          <a:p>
            <a:r>
              <a:rPr lang="en-GB"/>
              <a:t>Click to edit Master title style</a:t>
            </a:r>
            <a:endParaRPr lang="en-IN"/>
          </a:p>
        </p:txBody>
      </p:sp>
      <p:sp>
        <p:nvSpPr>
          <p:cNvPr id="3" name="Vertical Text Placeholder 2">
            <a:extLst>
              <a:ext uri="{FF2B5EF4-FFF2-40B4-BE49-F238E27FC236}">
                <a16:creationId xmlns:a16="http://schemas.microsoft.com/office/drawing/2014/main" id="{DE1B4D6A-5880-4E71-8D71-3083C35C269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ED45657E-B966-F81C-625A-BD0223FDF150}"/>
              </a:ext>
            </a:extLst>
          </p:cNvPr>
          <p:cNvSpPr>
            <a:spLocks noGrp="1"/>
          </p:cNvSpPr>
          <p:nvPr>
            <p:ph type="dt" sz="half" idx="10"/>
          </p:nvPr>
        </p:nvSpPr>
        <p:spPr/>
        <p:txBody>
          <a:bodyPr/>
          <a:lstStyle/>
          <a:p>
            <a:fld id="{164205EA-ADEC-4D3C-8D4A-B1051DF511EE}" type="datetimeFigureOut">
              <a:rPr lang="en-IN" smtClean="0"/>
              <a:t>05-03-2024</a:t>
            </a:fld>
            <a:endParaRPr lang="en-IN"/>
          </a:p>
        </p:txBody>
      </p:sp>
      <p:sp>
        <p:nvSpPr>
          <p:cNvPr id="5" name="Footer Placeholder 4">
            <a:extLst>
              <a:ext uri="{FF2B5EF4-FFF2-40B4-BE49-F238E27FC236}">
                <a16:creationId xmlns:a16="http://schemas.microsoft.com/office/drawing/2014/main" id="{69867FB5-E084-CD00-D552-87A9F218AB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75AE7E-88C6-F8AD-2471-43D326A4BAAF}"/>
              </a:ext>
            </a:extLst>
          </p:cNvPr>
          <p:cNvSpPr>
            <a:spLocks noGrp="1"/>
          </p:cNvSpPr>
          <p:nvPr>
            <p:ph type="sldNum" sz="quarter" idx="12"/>
          </p:nvPr>
        </p:nvSpPr>
        <p:spPr/>
        <p:txBody>
          <a:bodyPr/>
          <a:lstStyle/>
          <a:p>
            <a:fld id="{715895F0-BA82-4891-9D04-ED4C1386B87F}" type="slidenum">
              <a:rPr lang="en-IN" smtClean="0"/>
              <a:t>‹#›</a:t>
            </a:fld>
            <a:endParaRPr lang="en-IN"/>
          </a:p>
        </p:txBody>
      </p:sp>
    </p:spTree>
    <p:extLst>
      <p:ext uri="{BB962C8B-B14F-4D97-AF65-F5344CB8AC3E}">
        <p14:creationId xmlns:p14="http://schemas.microsoft.com/office/powerpoint/2010/main" val="283819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E6C542-DADA-9B78-15F3-BBD1438F7A2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IN"/>
          </a:p>
        </p:txBody>
      </p:sp>
      <p:sp>
        <p:nvSpPr>
          <p:cNvPr id="3" name="Vertical Text Placeholder 2">
            <a:extLst>
              <a:ext uri="{FF2B5EF4-FFF2-40B4-BE49-F238E27FC236}">
                <a16:creationId xmlns:a16="http://schemas.microsoft.com/office/drawing/2014/main" id="{98993D86-4080-D04C-7B00-515346CDCD5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80DF13C0-45A2-532A-1725-EA4546DCC6D8}"/>
              </a:ext>
            </a:extLst>
          </p:cNvPr>
          <p:cNvSpPr>
            <a:spLocks noGrp="1"/>
          </p:cNvSpPr>
          <p:nvPr>
            <p:ph type="dt" sz="half" idx="10"/>
          </p:nvPr>
        </p:nvSpPr>
        <p:spPr/>
        <p:txBody>
          <a:bodyPr/>
          <a:lstStyle/>
          <a:p>
            <a:fld id="{164205EA-ADEC-4D3C-8D4A-B1051DF511EE}" type="datetimeFigureOut">
              <a:rPr lang="en-IN" smtClean="0"/>
              <a:t>05-03-2024</a:t>
            </a:fld>
            <a:endParaRPr lang="en-IN"/>
          </a:p>
        </p:txBody>
      </p:sp>
      <p:sp>
        <p:nvSpPr>
          <p:cNvPr id="5" name="Footer Placeholder 4">
            <a:extLst>
              <a:ext uri="{FF2B5EF4-FFF2-40B4-BE49-F238E27FC236}">
                <a16:creationId xmlns:a16="http://schemas.microsoft.com/office/drawing/2014/main" id="{0B6CA262-9536-4611-580D-38128C2187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3CE5EF8-19CD-6F4A-4162-2F8632C2EEB9}"/>
              </a:ext>
            </a:extLst>
          </p:cNvPr>
          <p:cNvSpPr>
            <a:spLocks noGrp="1"/>
          </p:cNvSpPr>
          <p:nvPr>
            <p:ph type="sldNum" sz="quarter" idx="12"/>
          </p:nvPr>
        </p:nvSpPr>
        <p:spPr/>
        <p:txBody>
          <a:bodyPr/>
          <a:lstStyle/>
          <a:p>
            <a:fld id="{715895F0-BA82-4891-9D04-ED4C1386B87F}" type="slidenum">
              <a:rPr lang="en-IN" smtClean="0"/>
              <a:t>‹#›</a:t>
            </a:fld>
            <a:endParaRPr lang="en-IN"/>
          </a:p>
        </p:txBody>
      </p:sp>
    </p:spTree>
    <p:extLst>
      <p:ext uri="{BB962C8B-B14F-4D97-AF65-F5344CB8AC3E}">
        <p14:creationId xmlns:p14="http://schemas.microsoft.com/office/powerpoint/2010/main" val="465057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1DDCA-D64D-EDDC-0290-63941D03D7F7}"/>
              </a:ext>
            </a:extLst>
          </p:cNvPr>
          <p:cNvSpPr>
            <a:spLocks noGrp="1"/>
          </p:cNvSpPr>
          <p:nvPr>
            <p:ph type="title"/>
          </p:nvPr>
        </p:nvSpPr>
        <p:spPr/>
        <p:txBody>
          <a:bodyPr/>
          <a:lstStyle/>
          <a:p>
            <a:r>
              <a:rPr lang="en-GB"/>
              <a:t>Click to edit Master title style</a:t>
            </a:r>
            <a:endParaRPr lang="en-IN"/>
          </a:p>
        </p:txBody>
      </p:sp>
      <p:sp>
        <p:nvSpPr>
          <p:cNvPr id="3" name="Content Placeholder 2">
            <a:extLst>
              <a:ext uri="{FF2B5EF4-FFF2-40B4-BE49-F238E27FC236}">
                <a16:creationId xmlns:a16="http://schemas.microsoft.com/office/drawing/2014/main" id="{04A7E782-D2A0-03C2-09C3-BA36BCC8BC1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81F76F20-B2FA-6CF9-8433-B46C57F667D0}"/>
              </a:ext>
            </a:extLst>
          </p:cNvPr>
          <p:cNvSpPr>
            <a:spLocks noGrp="1"/>
          </p:cNvSpPr>
          <p:nvPr>
            <p:ph type="dt" sz="half" idx="10"/>
          </p:nvPr>
        </p:nvSpPr>
        <p:spPr/>
        <p:txBody>
          <a:bodyPr/>
          <a:lstStyle/>
          <a:p>
            <a:fld id="{164205EA-ADEC-4D3C-8D4A-B1051DF511EE}" type="datetimeFigureOut">
              <a:rPr lang="en-IN" smtClean="0"/>
              <a:t>05-03-2024</a:t>
            </a:fld>
            <a:endParaRPr lang="en-IN"/>
          </a:p>
        </p:txBody>
      </p:sp>
      <p:sp>
        <p:nvSpPr>
          <p:cNvPr id="5" name="Footer Placeholder 4">
            <a:extLst>
              <a:ext uri="{FF2B5EF4-FFF2-40B4-BE49-F238E27FC236}">
                <a16:creationId xmlns:a16="http://schemas.microsoft.com/office/drawing/2014/main" id="{29398031-F708-8A4A-0CA8-89030555F2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AA4B3A2-2845-E8A1-7D4D-1F3072DF52C1}"/>
              </a:ext>
            </a:extLst>
          </p:cNvPr>
          <p:cNvSpPr>
            <a:spLocks noGrp="1"/>
          </p:cNvSpPr>
          <p:nvPr>
            <p:ph type="sldNum" sz="quarter" idx="12"/>
          </p:nvPr>
        </p:nvSpPr>
        <p:spPr/>
        <p:txBody>
          <a:bodyPr/>
          <a:lstStyle/>
          <a:p>
            <a:fld id="{715895F0-BA82-4891-9D04-ED4C1386B87F}" type="slidenum">
              <a:rPr lang="en-IN" smtClean="0"/>
              <a:t>‹#›</a:t>
            </a:fld>
            <a:endParaRPr lang="en-IN"/>
          </a:p>
        </p:txBody>
      </p:sp>
    </p:spTree>
    <p:extLst>
      <p:ext uri="{BB962C8B-B14F-4D97-AF65-F5344CB8AC3E}">
        <p14:creationId xmlns:p14="http://schemas.microsoft.com/office/powerpoint/2010/main" val="2137768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F7290-7D71-1164-6E1D-6190B37FC7B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IN"/>
          </a:p>
        </p:txBody>
      </p:sp>
      <p:sp>
        <p:nvSpPr>
          <p:cNvPr id="3" name="Text Placeholder 2">
            <a:extLst>
              <a:ext uri="{FF2B5EF4-FFF2-40B4-BE49-F238E27FC236}">
                <a16:creationId xmlns:a16="http://schemas.microsoft.com/office/drawing/2014/main" id="{A005C07B-97C9-8C60-C5E6-947A3902BF7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980202F-9DDB-EB9F-6E63-02FBBE94B56F}"/>
              </a:ext>
            </a:extLst>
          </p:cNvPr>
          <p:cNvSpPr>
            <a:spLocks noGrp="1"/>
          </p:cNvSpPr>
          <p:nvPr>
            <p:ph type="dt" sz="half" idx="10"/>
          </p:nvPr>
        </p:nvSpPr>
        <p:spPr/>
        <p:txBody>
          <a:bodyPr/>
          <a:lstStyle/>
          <a:p>
            <a:fld id="{164205EA-ADEC-4D3C-8D4A-B1051DF511EE}" type="datetimeFigureOut">
              <a:rPr lang="en-IN" smtClean="0"/>
              <a:t>05-03-2024</a:t>
            </a:fld>
            <a:endParaRPr lang="en-IN"/>
          </a:p>
        </p:txBody>
      </p:sp>
      <p:sp>
        <p:nvSpPr>
          <p:cNvPr id="5" name="Footer Placeholder 4">
            <a:extLst>
              <a:ext uri="{FF2B5EF4-FFF2-40B4-BE49-F238E27FC236}">
                <a16:creationId xmlns:a16="http://schemas.microsoft.com/office/drawing/2014/main" id="{3FC898A2-C1DB-2517-8452-5EA1FD93FD2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90A5040-E36B-DCBF-86BE-911912BE6AFF}"/>
              </a:ext>
            </a:extLst>
          </p:cNvPr>
          <p:cNvSpPr>
            <a:spLocks noGrp="1"/>
          </p:cNvSpPr>
          <p:nvPr>
            <p:ph type="sldNum" sz="quarter" idx="12"/>
          </p:nvPr>
        </p:nvSpPr>
        <p:spPr/>
        <p:txBody>
          <a:bodyPr/>
          <a:lstStyle/>
          <a:p>
            <a:fld id="{715895F0-BA82-4891-9D04-ED4C1386B87F}" type="slidenum">
              <a:rPr lang="en-IN" smtClean="0"/>
              <a:t>‹#›</a:t>
            </a:fld>
            <a:endParaRPr lang="en-IN"/>
          </a:p>
        </p:txBody>
      </p:sp>
    </p:spTree>
    <p:extLst>
      <p:ext uri="{BB962C8B-B14F-4D97-AF65-F5344CB8AC3E}">
        <p14:creationId xmlns:p14="http://schemas.microsoft.com/office/powerpoint/2010/main" val="257741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F2F20-0E61-2263-50E6-69F2A141ADA2}"/>
              </a:ext>
            </a:extLst>
          </p:cNvPr>
          <p:cNvSpPr>
            <a:spLocks noGrp="1"/>
          </p:cNvSpPr>
          <p:nvPr>
            <p:ph type="title"/>
          </p:nvPr>
        </p:nvSpPr>
        <p:spPr/>
        <p:txBody>
          <a:bodyPr/>
          <a:lstStyle/>
          <a:p>
            <a:r>
              <a:rPr lang="en-GB"/>
              <a:t>Click to edit Master title style</a:t>
            </a:r>
            <a:endParaRPr lang="en-IN"/>
          </a:p>
        </p:txBody>
      </p:sp>
      <p:sp>
        <p:nvSpPr>
          <p:cNvPr id="3" name="Content Placeholder 2">
            <a:extLst>
              <a:ext uri="{FF2B5EF4-FFF2-40B4-BE49-F238E27FC236}">
                <a16:creationId xmlns:a16="http://schemas.microsoft.com/office/drawing/2014/main" id="{6443D769-88B4-1098-B51C-B2E46AFB3A3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Content Placeholder 3">
            <a:extLst>
              <a:ext uri="{FF2B5EF4-FFF2-40B4-BE49-F238E27FC236}">
                <a16:creationId xmlns:a16="http://schemas.microsoft.com/office/drawing/2014/main" id="{ABC77F43-A4AB-B544-9828-E2B085566BF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5" name="Date Placeholder 4">
            <a:extLst>
              <a:ext uri="{FF2B5EF4-FFF2-40B4-BE49-F238E27FC236}">
                <a16:creationId xmlns:a16="http://schemas.microsoft.com/office/drawing/2014/main" id="{27732BF8-D04F-40AB-F117-B4DD59AAA0B7}"/>
              </a:ext>
            </a:extLst>
          </p:cNvPr>
          <p:cNvSpPr>
            <a:spLocks noGrp="1"/>
          </p:cNvSpPr>
          <p:nvPr>
            <p:ph type="dt" sz="half" idx="10"/>
          </p:nvPr>
        </p:nvSpPr>
        <p:spPr/>
        <p:txBody>
          <a:bodyPr/>
          <a:lstStyle/>
          <a:p>
            <a:fld id="{164205EA-ADEC-4D3C-8D4A-B1051DF511EE}" type="datetimeFigureOut">
              <a:rPr lang="en-IN" smtClean="0"/>
              <a:t>05-03-2024</a:t>
            </a:fld>
            <a:endParaRPr lang="en-IN"/>
          </a:p>
        </p:txBody>
      </p:sp>
      <p:sp>
        <p:nvSpPr>
          <p:cNvPr id="6" name="Footer Placeholder 5">
            <a:extLst>
              <a:ext uri="{FF2B5EF4-FFF2-40B4-BE49-F238E27FC236}">
                <a16:creationId xmlns:a16="http://schemas.microsoft.com/office/drawing/2014/main" id="{F3F0B45B-8D34-9374-C113-ABCA7B50546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2FBB6EE-8A76-2482-D4E7-CC078CF5ECFE}"/>
              </a:ext>
            </a:extLst>
          </p:cNvPr>
          <p:cNvSpPr>
            <a:spLocks noGrp="1"/>
          </p:cNvSpPr>
          <p:nvPr>
            <p:ph type="sldNum" sz="quarter" idx="12"/>
          </p:nvPr>
        </p:nvSpPr>
        <p:spPr/>
        <p:txBody>
          <a:bodyPr/>
          <a:lstStyle/>
          <a:p>
            <a:fld id="{715895F0-BA82-4891-9D04-ED4C1386B87F}" type="slidenum">
              <a:rPr lang="en-IN" smtClean="0"/>
              <a:t>‹#›</a:t>
            </a:fld>
            <a:endParaRPr lang="en-IN"/>
          </a:p>
        </p:txBody>
      </p:sp>
    </p:spTree>
    <p:extLst>
      <p:ext uri="{BB962C8B-B14F-4D97-AF65-F5344CB8AC3E}">
        <p14:creationId xmlns:p14="http://schemas.microsoft.com/office/powerpoint/2010/main" val="39979825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C50D9-B838-77D2-09E2-C91287A76548}"/>
              </a:ext>
            </a:extLst>
          </p:cNvPr>
          <p:cNvSpPr>
            <a:spLocks noGrp="1"/>
          </p:cNvSpPr>
          <p:nvPr>
            <p:ph type="title"/>
          </p:nvPr>
        </p:nvSpPr>
        <p:spPr>
          <a:xfrm>
            <a:off x="839788" y="365125"/>
            <a:ext cx="10515600" cy="1325563"/>
          </a:xfrm>
        </p:spPr>
        <p:txBody>
          <a:bodyPr/>
          <a:lstStyle/>
          <a:p>
            <a:r>
              <a:rPr lang="en-GB"/>
              <a:t>Click to edit Master title style</a:t>
            </a:r>
            <a:endParaRPr lang="en-IN"/>
          </a:p>
        </p:txBody>
      </p:sp>
      <p:sp>
        <p:nvSpPr>
          <p:cNvPr id="3" name="Text Placeholder 2">
            <a:extLst>
              <a:ext uri="{FF2B5EF4-FFF2-40B4-BE49-F238E27FC236}">
                <a16:creationId xmlns:a16="http://schemas.microsoft.com/office/drawing/2014/main" id="{BB913E02-9530-D5C5-7C46-289F09EFAA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D8DE49A-D63F-4CDC-2C17-F67AC7162CE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5" name="Text Placeholder 4">
            <a:extLst>
              <a:ext uri="{FF2B5EF4-FFF2-40B4-BE49-F238E27FC236}">
                <a16:creationId xmlns:a16="http://schemas.microsoft.com/office/drawing/2014/main" id="{7435459F-97EF-8425-D08B-CEEB0C8D5C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679EE09F-8A2C-6E10-976C-A541E0F30EB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7" name="Date Placeholder 6">
            <a:extLst>
              <a:ext uri="{FF2B5EF4-FFF2-40B4-BE49-F238E27FC236}">
                <a16:creationId xmlns:a16="http://schemas.microsoft.com/office/drawing/2014/main" id="{4AEBA465-CBE5-B3F3-D7F5-2FDAA3E9EF9B}"/>
              </a:ext>
            </a:extLst>
          </p:cNvPr>
          <p:cNvSpPr>
            <a:spLocks noGrp="1"/>
          </p:cNvSpPr>
          <p:nvPr>
            <p:ph type="dt" sz="half" idx="10"/>
          </p:nvPr>
        </p:nvSpPr>
        <p:spPr/>
        <p:txBody>
          <a:bodyPr/>
          <a:lstStyle/>
          <a:p>
            <a:fld id="{164205EA-ADEC-4D3C-8D4A-B1051DF511EE}" type="datetimeFigureOut">
              <a:rPr lang="en-IN" smtClean="0"/>
              <a:t>05-03-2024</a:t>
            </a:fld>
            <a:endParaRPr lang="en-IN"/>
          </a:p>
        </p:txBody>
      </p:sp>
      <p:sp>
        <p:nvSpPr>
          <p:cNvPr id="8" name="Footer Placeholder 7">
            <a:extLst>
              <a:ext uri="{FF2B5EF4-FFF2-40B4-BE49-F238E27FC236}">
                <a16:creationId xmlns:a16="http://schemas.microsoft.com/office/drawing/2014/main" id="{8FA06E6D-6064-0958-10F0-E47BDFE8CEF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6FEB411-660B-D8D4-B0F9-5956659E2861}"/>
              </a:ext>
            </a:extLst>
          </p:cNvPr>
          <p:cNvSpPr>
            <a:spLocks noGrp="1"/>
          </p:cNvSpPr>
          <p:nvPr>
            <p:ph type="sldNum" sz="quarter" idx="12"/>
          </p:nvPr>
        </p:nvSpPr>
        <p:spPr/>
        <p:txBody>
          <a:bodyPr/>
          <a:lstStyle/>
          <a:p>
            <a:fld id="{715895F0-BA82-4891-9D04-ED4C1386B87F}" type="slidenum">
              <a:rPr lang="en-IN" smtClean="0"/>
              <a:t>‹#›</a:t>
            </a:fld>
            <a:endParaRPr lang="en-IN"/>
          </a:p>
        </p:txBody>
      </p:sp>
    </p:spTree>
    <p:extLst>
      <p:ext uri="{BB962C8B-B14F-4D97-AF65-F5344CB8AC3E}">
        <p14:creationId xmlns:p14="http://schemas.microsoft.com/office/powerpoint/2010/main" val="19730166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82CD5-F167-524E-45F9-EB1604C2732F}"/>
              </a:ext>
            </a:extLst>
          </p:cNvPr>
          <p:cNvSpPr>
            <a:spLocks noGrp="1"/>
          </p:cNvSpPr>
          <p:nvPr>
            <p:ph type="title"/>
          </p:nvPr>
        </p:nvSpPr>
        <p:spPr/>
        <p:txBody>
          <a:bodyPr/>
          <a:lstStyle/>
          <a:p>
            <a:r>
              <a:rPr lang="en-GB"/>
              <a:t>Click to edit Master title style</a:t>
            </a:r>
            <a:endParaRPr lang="en-IN"/>
          </a:p>
        </p:txBody>
      </p:sp>
      <p:sp>
        <p:nvSpPr>
          <p:cNvPr id="3" name="Date Placeholder 2">
            <a:extLst>
              <a:ext uri="{FF2B5EF4-FFF2-40B4-BE49-F238E27FC236}">
                <a16:creationId xmlns:a16="http://schemas.microsoft.com/office/drawing/2014/main" id="{6E708A62-6E3A-1636-514A-999CBE15D45D}"/>
              </a:ext>
            </a:extLst>
          </p:cNvPr>
          <p:cNvSpPr>
            <a:spLocks noGrp="1"/>
          </p:cNvSpPr>
          <p:nvPr>
            <p:ph type="dt" sz="half" idx="10"/>
          </p:nvPr>
        </p:nvSpPr>
        <p:spPr/>
        <p:txBody>
          <a:bodyPr/>
          <a:lstStyle/>
          <a:p>
            <a:fld id="{164205EA-ADEC-4D3C-8D4A-B1051DF511EE}" type="datetimeFigureOut">
              <a:rPr lang="en-IN" smtClean="0"/>
              <a:t>05-03-2024</a:t>
            </a:fld>
            <a:endParaRPr lang="en-IN"/>
          </a:p>
        </p:txBody>
      </p:sp>
      <p:sp>
        <p:nvSpPr>
          <p:cNvPr id="4" name="Footer Placeholder 3">
            <a:extLst>
              <a:ext uri="{FF2B5EF4-FFF2-40B4-BE49-F238E27FC236}">
                <a16:creationId xmlns:a16="http://schemas.microsoft.com/office/drawing/2014/main" id="{B8F41AB0-2E67-4010-D93E-E0B333812BB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285EBF0-46E0-0A50-B48B-37934631A13F}"/>
              </a:ext>
            </a:extLst>
          </p:cNvPr>
          <p:cNvSpPr>
            <a:spLocks noGrp="1"/>
          </p:cNvSpPr>
          <p:nvPr>
            <p:ph type="sldNum" sz="quarter" idx="12"/>
          </p:nvPr>
        </p:nvSpPr>
        <p:spPr/>
        <p:txBody>
          <a:bodyPr/>
          <a:lstStyle/>
          <a:p>
            <a:fld id="{715895F0-BA82-4891-9D04-ED4C1386B87F}" type="slidenum">
              <a:rPr lang="en-IN" smtClean="0"/>
              <a:t>‹#›</a:t>
            </a:fld>
            <a:endParaRPr lang="en-IN"/>
          </a:p>
        </p:txBody>
      </p:sp>
    </p:spTree>
    <p:extLst>
      <p:ext uri="{BB962C8B-B14F-4D97-AF65-F5344CB8AC3E}">
        <p14:creationId xmlns:p14="http://schemas.microsoft.com/office/powerpoint/2010/main" val="2770234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9954C7-4300-7CA6-C0F1-5DC230AA6C30}"/>
              </a:ext>
            </a:extLst>
          </p:cNvPr>
          <p:cNvSpPr>
            <a:spLocks noGrp="1"/>
          </p:cNvSpPr>
          <p:nvPr>
            <p:ph type="dt" sz="half" idx="10"/>
          </p:nvPr>
        </p:nvSpPr>
        <p:spPr/>
        <p:txBody>
          <a:bodyPr/>
          <a:lstStyle/>
          <a:p>
            <a:fld id="{164205EA-ADEC-4D3C-8D4A-B1051DF511EE}" type="datetimeFigureOut">
              <a:rPr lang="en-IN" smtClean="0"/>
              <a:t>05-03-2024</a:t>
            </a:fld>
            <a:endParaRPr lang="en-IN"/>
          </a:p>
        </p:txBody>
      </p:sp>
      <p:sp>
        <p:nvSpPr>
          <p:cNvPr id="3" name="Footer Placeholder 2">
            <a:extLst>
              <a:ext uri="{FF2B5EF4-FFF2-40B4-BE49-F238E27FC236}">
                <a16:creationId xmlns:a16="http://schemas.microsoft.com/office/drawing/2014/main" id="{B0B96F6E-5F9B-2CE9-0803-400C858AA51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892C227-47BB-E37C-8897-DB93CDF8B4A0}"/>
              </a:ext>
            </a:extLst>
          </p:cNvPr>
          <p:cNvSpPr>
            <a:spLocks noGrp="1"/>
          </p:cNvSpPr>
          <p:nvPr>
            <p:ph type="sldNum" sz="quarter" idx="12"/>
          </p:nvPr>
        </p:nvSpPr>
        <p:spPr/>
        <p:txBody>
          <a:bodyPr/>
          <a:lstStyle/>
          <a:p>
            <a:fld id="{715895F0-BA82-4891-9D04-ED4C1386B87F}" type="slidenum">
              <a:rPr lang="en-IN" smtClean="0"/>
              <a:t>‹#›</a:t>
            </a:fld>
            <a:endParaRPr lang="en-IN"/>
          </a:p>
        </p:txBody>
      </p:sp>
    </p:spTree>
    <p:extLst>
      <p:ext uri="{BB962C8B-B14F-4D97-AF65-F5344CB8AC3E}">
        <p14:creationId xmlns:p14="http://schemas.microsoft.com/office/powerpoint/2010/main" val="181990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6EF10-2CA0-F990-D837-0DEE0E3AEE4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N"/>
          </a:p>
        </p:txBody>
      </p:sp>
      <p:sp>
        <p:nvSpPr>
          <p:cNvPr id="3" name="Content Placeholder 2">
            <a:extLst>
              <a:ext uri="{FF2B5EF4-FFF2-40B4-BE49-F238E27FC236}">
                <a16:creationId xmlns:a16="http://schemas.microsoft.com/office/drawing/2014/main" id="{F200B46A-962F-C3D9-A66E-547558DA79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Text Placeholder 3">
            <a:extLst>
              <a:ext uri="{FF2B5EF4-FFF2-40B4-BE49-F238E27FC236}">
                <a16:creationId xmlns:a16="http://schemas.microsoft.com/office/drawing/2014/main" id="{9284A160-6504-EEF6-69F2-030A100EFE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63B89D0-EFCB-BE88-25F1-F33D9A86B410}"/>
              </a:ext>
            </a:extLst>
          </p:cNvPr>
          <p:cNvSpPr>
            <a:spLocks noGrp="1"/>
          </p:cNvSpPr>
          <p:nvPr>
            <p:ph type="dt" sz="half" idx="10"/>
          </p:nvPr>
        </p:nvSpPr>
        <p:spPr/>
        <p:txBody>
          <a:bodyPr/>
          <a:lstStyle/>
          <a:p>
            <a:fld id="{164205EA-ADEC-4D3C-8D4A-B1051DF511EE}" type="datetimeFigureOut">
              <a:rPr lang="en-IN" smtClean="0"/>
              <a:t>05-03-2024</a:t>
            </a:fld>
            <a:endParaRPr lang="en-IN"/>
          </a:p>
        </p:txBody>
      </p:sp>
      <p:sp>
        <p:nvSpPr>
          <p:cNvPr id="6" name="Footer Placeholder 5">
            <a:extLst>
              <a:ext uri="{FF2B5EF4-FFF2-40B4-BE49-F238E27FC236}">
                <a16:creationId xmlns:a16="http://schemas.microsoft.com/office/drawing/2014/main" id="{8DCCD7F9-DFFA-3BE1-8863-21A052D66D4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540F299-FDAB-A81E-8424-4C754E9C3E3B}"/>
              </a:ext>
            </a:extLst>
          </p:cNvPr>
          <p:cNvSpPr>
            <a:spLocks noGrp="1"/>
          </p:cNvSpPr>
          <p:nvPr>
            <p:ph type="sldNum" sz="quarter" idx="12"/>
          </p:nvPr>
        </p:nvSpPr>
        <p:spPr/>
        <p:txBody>
          <a:bodyPr/>
          <a:lstStyle/>
          <a:p>
            <a:fld id="{715895F0-BA82-4891-9D04-ED4C1386B87F}" type="slidenum">
              <a:rPr lang="en-IN" smtClean="0"/>
              <a:t>‹#›</a:t>
            </a:fld>
            <a:endParaRPr lang="en-IN"/>
          </a:p>
        </p:txBody>
      </p:sp>
    </p:spTree>
    <p:extLst>
      <p:ext uri="{BB962C8B-B14F-4D97-AF65-F5344CB8AC3E}">
        <p14:creationId xmlns:p14="http://schemas.microsoft.com/office/powerpoint/2010/main" val="2006309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EBCDA-E896-35E8-09C9-45BD9146F15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N"/>
          </a:p>
        </p:txBody>
      </p:sp>
      <p:sp>
        <p:nvSpPr>
          <p:cNvPr id="3" name="Picture Placeholder 2">
            <a:extLst>
              <a:ext uri="{FF2B5EF4-FFF2-40B4-BE49-F238E27FC236}">
                <a16:creationId xmlns:a16="http://schemas.microsoft.com/office/drawing/2014/main" id="{8B32B39C-7458-7BF4-FB67-4F0FAEC152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6514757-432A-A34E-8D44-1FE4ED0534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0449AB2-E755-6007-BF13-F41976EF6F87}"/>
              </a:ext>
            </a:extLst>
          </p:cNvPr>
          <p:cNvSpPr>
            <a:spLocks noGrp="1"/>
          </p:cNvSpPr>
          <p:nvPr>
            <p:ph type="dt" sz="half" idx="10"/>
          </p:nvPr>
        </p:nvSpPr>
        <p:spPr/>
        <p:txBody>
          <a:bodyPr/>
          <a:lstStyle/>
          <a:p>
            <a:fld id="{164205EA-ADEC-4D3C-8D4A-B1051DF511EE}" type="datetimeFigureOut">
              <a:rPr lang="en-IN" smtClean="0"/>
              <a:t>05-03-2024</a:t>
            </a:fld>
            <a:endParaRPr lang="en-IN"/>
          </a:p>
        </p:txBody>
      </p:sp>
      <p:sp>
        <p:nvSpPr>
          <p:cNvPr id="6" name="Footer Placeholder 5">
            <a:extLst>
              <a:ext uri="{FF2B5EF4-FFF2-40B4-BE49-F238E27FC236}">
                <a16:creationId xmlns:a16="http://schemas.microsoft.com/office/drawing/2014/main" id="{F66DB2EC-5156-B95A-CA41-F7B20CC026D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00256F1-D7FC-1BF6-8487-995AAA3A085D}"/>
              </a:ext>
            </a:extLst>
          </p:cNvPr>
          <p:cNvSpPr>
            <a:spLocks noGrp="1"/>
          </p:cNvSpPr>
          <p:nvPr>
            <p:ph type="sldNum" sz="quarter" idx="12"/>
          </p:nvPr>
        </p:nvSpPr>
        <p:spPr/>
        <p:txBody>
          <a:bodyPr/>
          <a:lstStyle/>
          <a:p>
            <a:fld id="{715895F0-BA82-4891-9D04-ED4C1386B87F}" type="slidenum">
              <a:rPr lang="en-IN" smtClean="0"/>
              <a:t>‹#›</a:t>
            </a:fld>
            <a:endParaRPr lang="en-IN"/>
          </a:p>
        </p:txBody>
      </p:sp>
    </p:spTree>
    <p:extLst>
      <p:ext uri="{BB962C8B-B14F-4D97-AF65-F5344CB8AC3E}">
        <p14:creationId xmlns:p14="http://schemas.microsoft.com/office/powerpoint/2010/main" val="2432413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C4A140-8830-31FE-267F-8A2E8C0DBD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IN"/>
          </a:p>
        </p:txBody>
      </p:sp>
      <p:sp>
        <p:nvSpPr>
          <p:cNvPr id="3" name="Text Placeholder 2">
            <a:extLst>
              <a:ext uri="{FF2B5EF4-FFF2-40B4-BE49-F238E27FC236}">
                <a16:creationId xmlns:a16="http://schemas.microsoft.com/office/drawing/2014/main" id="{C15A9ECA-928A-59A1-1F63-517A7B9BEE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943C45BC-EF94-DFEC-E89C-CB98CCCFFE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64205EA-ADEC-4D3C-8D4A-B1051DF511EE}" type="datetimeFigureOut">
              <a:rPr lang="en-IN" smtClean="0"/>
              <a:t>05-03-2024</a:t>
            </a:fld>
            <a:endParaRPr lang="en-IN"/>
          </a:p>
        </p:txBody>
      </p:sp>
      <p:sp>
        <p:nvSpPr>
          <p:cNvPr id="5" name="Footer Placeholder 4">
            <a:extLst>
              <a:ext uri="{FF2B5EF4-FFF2-40B4-BE49-F238E27FC236}">
                <a16:creationId xmlns:a16="http://schemas.microsoft.com/office/drawing/2014/main" id="{CD824A1F-C2C9-B5C6-254F-03794617EA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49D3CDA0-2513-513E-F148-D351BA9536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15895F0-BA82-4891-9D04-ED4C1386B87F}" type="slidenum">
              <a:rPr lang="en-IN" smtClean="0"/>
              <a:t>‹#›</a:t>
            </a:fld>
            <a:endParaRPr lang="en-IN"/>
          </a:p>
        </p:txBody>
      </p:sp>
    </p:spTree>
    <p:extLst>
      <p:ext uri="{BB962C8B-B14F-4D97-AF65-F5344CB8AC3E}">
        <p14:creationId xmlns:p14="http://schemas.microsoft.com/office/powerpoint/2010/main" val="10120850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chart" Target="../charts/chart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8.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ocs.google.com/spreadsheets/d/1-roF4aXoRVAky5v38E6EtJwjpOQdWe4u/edit?usp=sharing&amp;ouid=116354250832715592045&amp;rtpof=true&amp;sd=true" TargetMode="External"/><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5.jpeg"/><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8D41B156-50AA-9128-0AAA-2AB6F8EE25A4}"/>
              </a:ext>
            </a:extLst>
          </p:cNvPr>
          <p:cNvPicPr>
            <a:picLocks noChangeAspect="1"/>
          </p:cNvPicPr>
          <p:nvPr/>
        </p:nvPicPr>
        <p:blipFill rotWithShape="1">
          <a:blip r:embed="rId2">
            <a:extLst>
              <a:ext uri="{28A0092B-C50C-407E-A947-70E740481C1C}">
                <a14:useLocalDpi xmlns:a14="http://schemas.microsoft.com/office/drawing/2010/main" val="0"/>
              </a:ext>
            </a:extLst>
          </a:blip>
          <a:srcRect t="13686" r="2" b="1459"/>
          <a:stretch/>
        </p:blipFill>
        <p:spPr>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p:spPr>
      </p:pic>
      <p:sp useBgFill="1">
        <p:nvSpPr>
          <p:cNvPr id="21" name="Freeform: Shape 20">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8" name="Freeform: Shape 22">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E505FA-57CC-3C24-ACFE-9E49A4A25A92}"/>
              </a:ext>
            </a:extLst>
          </p:cNvPr>
          <p:cNvSpPr>
            <a:spLocks noGrp="1"/>
          </p:cNvSpPr>
          <p:nvPr>
            <p:ph type="ctrTitle"/>
          </p:nvPr>
        </p:nvSpPr>
        <p:spPr>
          <a:xfrm>
            <a:off x="477981" y="1122363"/>
            <a:ext cx="4023360" cy="3204134"/>
          </a:xfrm>
        </p:spPr>
        <p:txBody>
          <a:bodyPr anchor="b">
            <a:normAutofit/>
          </a:bodyPr>
          <a:lstStyle/>
          <a:p>
            <a:pPr algn="l"/>
            <a:r>
              <a:rPr lang="en-US" sz="4400" b="1" i="0">
                <a:effectLst/>
                <a:latin typeface="Manrope"/>
              </a:rPr>
              <a:t>ABC CALL VOLUME TREND ANALYSIS</a:t>
            </a:r>
            <a:br>
              <a:rPr lang="en-US" sz="4400" b="1" i="0">
                <a:effectLst/>
                <a:latin typeface="Manrope"/>
              </a:rPr>
            </a:br>
            <a:endParaRPr lang="en-IN" sz="4400"/>
          </a:p>
        </p:txBody>
      </p:sp>
      <p:sp>
        <p:nvSpPr>
          <p:cNvPr id="3" name="Subtitle 2">
            <a:extLst>
              <a:ext uri="{FF2B5EF4-FFF2-40B4-BE49-F238E27FC236}">
                <a16:creationId xmlns:a16="http://schemas.microsoft.com/office/drawing/2014/main" id="{6A8876E9-B5ED-35D0-ACF5-EAB8E3D81566}"/>
              </a:ext>
            </a:extLst>
          </p:cNvPr>
          <p:cNvSpPr>
            <a:spLocks noGrp="1"/>
          </p:cNvSpPr>
          <p:nvPr>
            <p:ph type="subTitle" idx="1"/>
          </p:nvPr>
        </p:nvSpPr>
        <p:spPr>
          <a:xfrm>
            <a:off x="477981" y="4872922"/>
            <a:ext cx="3933306" cy="1208141"/>
          </a:xfrm>
        </p:spPr>
        <p:txBody>
          <a:bodyPr>
            <a:normAutofit/>
          </a:bodyPr>
          <a:lstStyle/>
          <a:p>
            <a:pPr algn="l"/>
            <a:r>
              <a:rPr lang="en-IN" sz="2000"/>
              <a:t>By: Afzal Alam</a:t>
            </a:r>
          </a:p>
        </p:txBody>
      </p:sp>
      <p:sp>
        <p:nvSpPr>
          <p:cNvPr id="29" name="Rectangle 2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logo of a data analyst&#10;&#10;Description automatically generated">
            <a:extLst>
              <a:ext uri="{FF2B5EF4-FFF2-40B4-BE49-F238E27FC236}">
                <a16:creationId xmlns:a16="http://schemas.microsoft.com/office/drawing/2014/main" id="{E527D206-7927-2B2C-4867-0424A269419B}"/>
              </a:ext>
            </a:extLst>
          </p:cNvPr>
          <p:cNvPicPr>
            <a:picLocks noChangeAspect="1"/>
          </p:cNvPicPr>
          <p:nvPr/>
        </p:nvPicPr>
        <p:blipFill>
          <a:blip r:embed="rId3">
            <a:alphaModFix amt="10000"/>
            <a:extLst>
              <a:ext uri="{28A0092B-C50C-407E-A947-70E740481C1C}">
                <a14:useLocalDpi xmlns:a14="http://schemas.microsoft.com/office/drawing/2010/main" val="0"/>
              </a:ext>
            </a:extLst>
          </a:blip>
          <a:stretch>
            <a:fillRect/>
          </a:stretch>
        </p:blipFill>
        <p:spPr>
          <a:xfrm>
            <a:off x="150716" y="5735637"/>
            <a:ext cx="1174231" cy="1114986"/>
          </a:xfrm>
          <a:prstGeom prst="rect">
            <a:avLst/>
          </a:prstGeom>
        </p:spPr>
      </p:pic>
    </p:spTree>
    <p:extLst>
      <p:ext uri="{BB962C8B-B14F-4D97-AF65-F5344CB8AC3E}">
        <p14:creationId xmlns:p14="http://schemas.microsoft.com/office/powerpoint/2010/main" val="5634627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12188952" cy="3490956"/>
            <a:chOff x="651279" y="598259"/>
            <a:chExt cx="10889442" cy="5680742"/>
          </a:xfrm>
        </p:grpSpPr>
        <p:sp>
          <p:nvSpPr>
            <p:cNvPr id="33"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6" name="Group 35">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7" name="Freeform: Shape 36">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8" name="Freeform: Shape 37">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9" name="Freeform: Shape 38">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Freeform: Shape 39">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Freeform: Shape 40">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2" name="Freeform: Shape 41">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3" name="Freeform: Shape 42">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3EC3F11-EC16-B0F1-369C-F9F9238EFBF6}"/>
              </a:ext>
            </a:extLst>
          </p:cNvPr>
          <p:cNvSpPr>
            <a:spLocks noGrp="1"/>
          </p:cNvSpPr>
          <p:nvPr>
            <p:ph type="title"/>
          </p:nvPr>
        </p:nvSpPr>
        <p:spPr>
          <a:xfrm>
            <a:off x="846107" y="356644"/>
            <a:ext cx="4491003" cy="2587131"/>
          </a:xfrm>
        </p:spPr>
        <p:txBody>
          <a:bodyPr anchor="b">
            <a:normAutofit/>
          </a:bodyPr>
          <a:lstStyle/>
          <a:p>
            <a:r>
              <a:rPr lang="en-US" sz="3400" b="1" dirty="0">
                <a:solidFill>
                  <a:srgbClr val="00B0F0"/>
                </a:solidFill>
              </a:rPr>
              <a:t>3. </a:t>
            </a:r>
            <a:r>
              <a:rPr lang="en-US" sz="3400" b="1" dirty="0">
                <a:solidFill>
                  <a:srgbClr val="FFFF00"/>
                </a:solidFill>
              </a:rPr>
              <a:t>MANPOWER PLANNING</a:t>
            </a:r>
            <a:r>
              <a:rPr lang="en-US" sz="3400" b="1" dirty="0">
                <a:solidFill>
                  <a:srgbClr val="00B0F0"/>
                </a:solidFill>
              </a:rPr>
              <a:t>:</a:t>
            </a:r>
            <a:br>
              <a:rPr lang="en-US" sz="3400" b="1" dirty="0">
                <a:solidFill>
                  <a:schemeClr val="bg1"/>
                </a:solidFill>
              </a:rPr>
            </a:br>
            <a:r>
              <a:rPr lang="en-US" sz="3400" dirty="0">
                <a:solidFill>
                  <a:schemeClr val="bg1"/>
                </a:solidFill>
              </a:rPr>
              <a:t> </a:t>
            </a:r>
            <a:br>
              <a:rPr lang="en-US" sz="3400" dirty="0">
                <a:solidFill>
                  <a:schemeClr val="bg1"/>
                </a:solidFill>
              </a:rPr>
            </a:br>
            <a:r>
              <a:rPr lang="en-US" sz="2000" dirty="0">
                <a:solidFill>
                  <a:schemeClr val="bg1"/>
                </a:solidFill>
              </a:rPr>
              <a:t> </a:t>
            </a:r>
            <a:r>
              <a:rPr lang="en-US" sz="2000" b="0" i="0" dirty="0">
                <a:solidFill>
                  <a:srgbClr val="8492A6"/>
                </a:solidFill>
                <a:effectLst/>
                <a:latin typeface="Manrope"/>
              </a:rPr>
              <a:t>What is the minimum number of agents required in each time bucket to reduce the abandon rate to 10%?</a:t>
            </a:r>
            <a:endParaRPr lang="en-IN" sz="2000" dirty="0">
              <a:solidFill>
                <a:schemeClr val="bg1"/>
              </a:solidFill>
            </a:endParaRPr>
          </a:p>
        </p:txBody>
      </p:sp>
      <p:sp>
        <p:nvSpPr>
          <p:cNvPr id="3" name="Content Placeholder 2">
            <a:extLst>
              <a:ext uri="{FF2B5EF4-FFF2-40B4-BE49-F238E27FC236}">
                <a16:creationId xmlns:a16="http://schemas.microsoft.com/office/drawing/2014/main" id="{922DA796-1DF0-210B-3429-B2600DB1319A}"/>
              </a:ext>
            </a:extLst>
          </p:cNvPr>
          <p:cNvSpPr>
            <a:spLocks noGrp="1"/>
          </p:cNvSpPr>
          <p:nvPr>
            <p:ph idx="1"/>
          </p:nvPr>
        </p:nvSpPr>
        <p:spPr>
          <a:xfrm>
            <a:off x="786383" y="3566810"/>
            <a:ext cx="3841601" cy="2651110"/>
          </a:xfrm>
        </p:spPr>
        <p:txBody>
          <a:bodyPr anchor="ctr">
            <a:normAutofit/>
          </a:bodyPr>
          <a:lstStyle/>
          <a:p>
            <a:r>
              <a:rPr lang="en-US" sz="1600" dirty="0">
                <a:solidFill>
                  <a:schemeClr val="tx2"/>
                </a:solidFill>
              </a:rPr>
              <a:t>In order to reduce the abandonment rate to 10%, it was determined that 79 unique agents would be required. Initially, when the abandonment rate was 30% there were 66 unique agents working.</a:t>
            </a:r>
          </a:p>
          <a:p>
            <a:r>
              <a:rPr lang="en-US" sz="1600" dirty="0"/>
              <a:t>9am-10am and 10am-11am are two time slots that require most number of new agents. </a:t>
            </a:r>
            <a:endParaRPr lang="en-IN" sz="1600" dirty="0">
              <a:solidFill>
                <a:schemeClr val="tx2"/>
              </a:solidFill>
            </a:endParaRPr>
          </a:p>
        </p:txBody>
      </p:sp>
      <p:graphicFrame>
        <p:nvGraphicFramePr>
          <p:cNvPr id="9" name="Chart 8">
            <a:extLst>
              <a:ext uri="{FF2B5EF4-FFF2-40B4-BE49-F238E27FC236}">
                <a16:creationId xmlns:a16="http://schemas.microsoft.com/office/drawing/2014/main" id="{8F1F72C0-EF97-F30C-B322-9A6E34461433}"/>
              </a:ext>
            </a:extLst>
          </p:cNvPr>
          <p:cNvGraphicFramePr>
            <a:graphicFrameLocks/>
          </p:cNvGraphicFramePr>
          <p:nvPr>
            <p:extLst>
              <p:ext uri="{D42A27DB-BD31-4B8C-83A1-F6EECF244321}">
                <p14:modId xmlns:p14="http://schemas.microsoft.com/office/powerpoint/2010/main" val="3991527106"/>
              </p:ext>
            </p:extLst>
          </p:nvPr>
        </p:nvGraphicFramePr>
        <p:xfrm>
          <a:off x="5445210" y="157029"/>
          <a:ext cx="6301689" cy="323675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a:extLst>
              <a:ext uri="{FF2B5EF4-FFF2-40B4-BE49-F238E27FC236}">
                <a16:creationId xmlns:a16="http://schemas.microsoft.com/office/drawing/2014/main" id="{03CF731D-8A80-D627-263A-049B6F868079}"/>
              </a:ext>
            </a:extLst>
          </p:cNvPr>
          <p:cNvGraphicFramePr>
            <a:graphicFrameLocks/>
          </p:cNvGraphicFramePr>
          <p:nvPr>
            <p:extLst>
              <p:ext uri="{D42A27DB-BD31-4B8C-83A1-F6EECF244321}">
                <p14:modId xmlns:p14="http://schemas.microsoft.com/office/powerpoint/2010/main" val="523134132"/>
              </p:ext>
            </p:extLst>
          </p:nvPr>
        </p:nvGraphicFramePr>
        <p:xfrm>
          <a:off x="6683705" y="3544104"/>
          <a:ext cx="4721912" cy="3236757"/>
        </p:xfrm>
        <a:graphic>
          <a:graphicData uri="http://schemas.openxmlformats.org/drawingml/2006/chart">
            <c:chart xmlns:c="http://schemas.openxmlformats.org/drawingml/2006/chart" xmlns:r="http://schemas.openxmlformats.org/officeDocument/2006/relationships" r:id="rId3"/>
          </a:graphicData>
        </a:graphic>
      </p:graphicFrame>
      <p:pic>
        <p:nvPicPr>
          <p:cNvPr id="12" name="Picture 11" descr="A logo of a data analyst&#10;&#10;Description automatically generated">
            <a:extLst>
              <a:ext uri="{FF2B5EF4-FFF2-40B4-BE49-F238E27FC236}">
                <a16:creationId xmlns:a16="http://schemas.microsoft.com/office/drawing/2014/main" id="{38DD8378-6B43-A897-A581-A40ED97811C2}"/>
              </a:ext>
            </a:extLst>
          </p:cNvPr>
          <p:cNvPicPr>
            <a:picLocks noChangeAspect="1"/>
          </p:cNvPicPr>
          <p:nvPr/>
        </p:nvPicPr>
        <p:blipFill>
          <a:blip r:embed="rId4">
            <a:alphaModFix amt="10000"/>
            <a:extLst>
              <a:ext uri="{28A0092B-C50C-407E-A947-70E740481C1C}">
                <a14:useLocalDpi xmlns:a14="http://schemas.microsoft.com/office/drawing/2010/main" val="0"/>
              </a:ext>
            </a:extLst>
          </a:blip>
          <a:stretch>
            <a:fillRect/>
          </a:stretch>
        </p:blipFill>
        <p:spPr>
          <a:xfrm>
            <a:off x="112584" y="5755943"/>
            <a:ext cx="1174231" cy="1114986"/>
          </a:xfrm>
          <a:prstGeom prst="rect">
            <a:avLst/>
          </a:prstGeom>
        </p:spPr>
      </p:pic>
    </p:spTree>
    <p:extLst>
      <p:ext uri="{BB962C8B-B14F-4D97-AF65-F5344CB8AC3E}">
        <p14:creationId xmlns:p14="http://schemas.microsoft.com/office/powerpoint/2010/main" val="1303053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lorful graph on a black surface&#10;&#10;Description automatically generated">
            <a:extLst>
              <a:ext uri="{FF2B5EF4-FFF2-40B4-BE49-F238E27FC236}">
                <a16:creationId xmlns:a16="http://schemas.microsoft.com/office/drawing/2014/main" id="{F6A77325-7606-A1C1-A281-2CD06B4059AB}"/>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66675" y="0"/>
            <a:ext cx="12258675" cy="6858000"/>
          </a:xfrm>
          <a:prstGeom prst="rect">
            <a:avLst/>
          </a:prstGeom>
          <a:ln>
            <a:noFill/>
          </a:ln>
          <a:effectLst>
            <a:softEdge rad="112500"/>
          </a:effectLst>
        </p:spPr>
      </p:pic>
      <p:sp>
        <p:nvSpPr>
          <p:cNvPr id="2" name="Title 1">
            <a:extLst>
              <a:ext uri="{FF2B5EF4-FFF2-40B4-BE49-F238E27FC236}">
                <a16:creationId xmlns:a16="http://schemas.microsoft.com/office/drawing/2014/main" id="{7C3E3B76-CAF6-BD89-2CF6-4BD38918FB60}"/>
              </a:ext>
            </a:extLst>
          </p:cNvPr>
          <p:cNvSpPr>
            <a:spLocks noGrp="1"/>
          </p:cNvSpPr>
          <p:nvPr>
            <p:ph type="title"/>
          </p:nvPr>
        </p:nvSpPr>
        <p:spPr/>
        <p:txBody>
          <a:bodyPr>
            <a:normAutofit/>
          </a:bodyPr>
          <a:lstStyle/>
          <a:p>
            <a:r>
              <a:rPr lang="en-IN" b="1" dirty="0"/>
              <a:t>4.NIGHT SHIFT MANPOWER PLANNING:</a:t>
            </a:r>
            <a:br>
              <a:rPr lang="en-IN" b="1" dirty="0"/>
            </a:br>
            <a:r>
              <a:rPr lang="en-US" sz="2200" b="0" i="0" dirty="0">
                <a:solidFill>
                  <a:srgbClr val="8492A6"/>
                </a:solidFill>
                <a:effectLst/>
                <a:latin typeface="Manrope"/>
              </a:rPr>
              <a:t>Propose a manpower plan for each time bucket throughout the day, keeping the maximum abandon rate at 10%</a:t>
            </a:r>
            <a:endParaRPr lang="en-IN" sz="2200" b="1" dirty="0"/>
          </a:p>
        </p:txBody>
      </p:sp>
      <p:sp>
        <p:nvSpPr>
          <p:cNvPr id="3" name="Content Placeholder 2">
            <a:extLst>
              <a:ext uri="{FF2B5EF4-FFF2-40B4-BE49-F238E27FC236}">
                <a16:creationId xmlns:a16="http://schemas.microsoft.com/office/drawing/2014/main" id="{BA8A209E-6434-D054-6301-013797B61BEB}"/>
              </a:ext>
            </a:extLst>
          </p:cNvPr>
          <p:cNvSpPr>
            <a:spLocks noGrp="1"/>
          </p:cNvSpPr>
          <p:nvPr>
            <p:ph idx="1"/>
          </p:nvPr>
        </p:nvSpPr>
        <p:spPr>
          <a:xfrm>
            <a:off x="838200" y="1825625"/>
            <a:ext cx="10515600" cy="1486742"/>
          </a:xfrm>
        </p:spPr>
        <p:txBody>
          <a:bodyPr>
            <a:normAutofit/>
          </a:bodyPr>
          <a:lstStyle/>
          <a:p>
            <a:r>
              <a:rPr lang="en-US" sz="1800" dirty="0"/>
              <a:t>It was observed that for every 100 calls made by customers during the 9.00 am to 9.00 pm timeframe, there were also 30 calls made during the night from 9.00 pm to 9.00 am. To handle these night time calls, a manpower of 22 unique agents would be needed</a:t>
            </a:r>
            <a:endParaRPr lang="en-IN" sz="1800" dirty="0"/>
          </a:p>
        </p:txBody>
      </p:sp>
      <p:graphicFrame>
        <p:nvGraphicFramePr>
          <p:cNvPr id="6" name="Chart 5">
            <a:extLst>
              <a:ext uri="{FF2B5EF4-FFF2-40B4-BE49-F238E27FC236}">
                <a16:creationId xmlns:a16="http://schemas.microsoft.com/office/drawing/2014/main" id="{F591CD1E-5E07-0F1E-EA49-81C107AE48F7}"/>
              </a:ext>
            </a:extLst>
          </p:cNvPr>
          <p:cNvGraphicFramePr>
            <a:graphicFrameLocks/>
          </p:cNvGraphicFramePr>
          <p:nvPr>
            <p:extLst>
              <p:ext uri="{D42A27DB-BD31-4B8C-83A1-F6EECF244321}">
                <p14:modId xmlns:p14="http://schemas.microsoft.com/office/powerpoint/2010/main" val="2090809171"/>
              </p:ext>
            </p:extLst>
          </p:nvPr>
        </p:nvGraphicFramePr>
        <p:xfrm>
          <a:off x="1854333" y="2972146"/>
          <a:ext cx="7429626" cy="3344678"/>
        </p:xfrm>
        <a:graphic>
          <a:graphicData uri="http://schemas.openxmlformats.org/drawingml/2006/chart">
            <c:chart xmlns:c="http://schemas.openxmlformats.org/drawingml/2006/chart" xmlns:r="http://schemas.openxmlformats.org/officeDocument/2006/relationships" r:id="rId4"/>
          </a:graphicData>
        </a:graphic>
      </p:graphicFrame>
      <p:pic>
        <p:nvPicPr>
          <p:cNvPr id="7" name="Picture 6" descr="A logo of a data analyst&#10;&#10;Description automatically generated">
            <a:extLst>
              <a:ext uri="{FF2B5EF4-FFF2-40B4-BE49-F238E27FC236}">
                <a16:creationId xmlns:a16="http://schemas.microsoft.com/office/drawing/2014/main" id="{25148578-D60C-FDC6-C835-AC8A5C022F2D}"/>
              </a:ext>
            </a:extLst>
          </p:cNvPr>
          <p:cNvPicPr>
            <a:picLocks noChangeAspect="1"/>
          </p:cNvPicPr>
          <p:nvPr/>
        </p:nvPicPr>
        <p:blipFill>
          <a:blip r:embed="rId5">
            <a:alphaModFix amt="10000"/>
            <a:extLst>
              <a:ext uri="{28A0092B-C50C-407E-A947-70E740481C1C}">
                <a14:useLocalDpi xmlns:a14="http://schemas.microsoft.com/office/drawing/2010/main" val="0"/>
              </a:ext>
            </a:extLst>
          </a:blip>
          <a:stretch>
            <a:fillRect/>
          </a:stretch>
        </p:blipFill>
        <p:spPr>
          <a:xfrm>
            <a:off x="76071" y="5759331"/>
            <a:ext cx="1174231" cy="1114986"/>
          </a:xfrm>
          <a:prstGeom prst="rect">
            <a:avLst/>
          </a:prstGeom>
        </p:spPr>
      </p:pic>
    </p:spTree>
    <p:extLst>
      <p:ext uri="{BB962C8B-B14F-4D97-AF65-F5344CB8AC3E}">
        <p14:creationId xmlns:p14="http://schemas.microsoft.com/office/powerpoint/2010/main" val="3615926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27DB94D-825C-1DB9-EB05-AE2A345D0794}"/>
              </a:ext>
            </a:extLst>
          </p:cNvPr>
          <p:cNvSpPr>
            <a:spLocks noGrp="1"/>
          </p:cNvSpPr>
          <p:nvPr>
            <p:ph type="title"/>
          </p:nvPr>
        </p:nvSpPr>
        <p:spPr>
          <a:xfrm>
            <a:off x="1371597" y="348865"/>
            <a:ext cx="10044023" cy="877729"/>
          </a:xfrm>
        </p:spPr>
        <p:txBody>
          <a:bodyPr anchor="ctr">
            <a:normAutofit/>
          </a:bodyPr>
          <a:lstStyle/>
          <a:p>
            <a:r>
              <a:rPr lang="en-IN" sz="4000" b="1" dirty="0">
                <a:solidFill>
                  <a:srgbClr val="FFFFFF"/>
                </a:solidFill>
              </a:rPr>
              <a:t> MANPOWER DISTRIBUTION IN DAY:</a:t>
            </a:r>
          </a:p>
        </p:txBody>
      </p:sp>
      <p:graphicFrame>
        <p:nvGraphicFramePr>
          <p:cNvPr id="4" name="Content Placeholder 3">
            <a:extLst>
              <a:ext uri="{FF2B5EF4-FFF2-40B4-BE49-F238E27FC236}">
                <a16:creationId xmlns:a16="http://schemas.microsoft.com/office/drawing/2014/main" id="{919DF48F-27BC-C980-4BF7-ED742A378A81}"/>
              </a:ext>
            </a:extLst>
          </p:cNvPr>
          <p:cNvGraphicFramePr>
            <a:graphicFrameLocks noGrp="1"/>
          </p:cNvGraphicFramePr>
          <p:nvPr>
            <p:ph idx="1"/>
            <p:extLst>
              <p:ext uri="{D42A27DB-BD31-4B8C-83A1-F6EECF244321}">
                <p14:modId xmlns:p14="http://schemas.microsoft.com/office/powerpoint/2010/main" val="3906984627"/>
              </p:ext>
            </p:extLst>
          </p:nvPr>
        </p:nvGraphicFramePr>
        <p:xfrm>
          <a:off x="644056" y="2112579"/>
          <a:ext cx="10927829" cy="4192805"/>
        </p:xfrm>
        <a:graphic>
          <a:graphicData uri="http://schemas.openxmlformats.org/drawingml/2006/chart">
            <c:chart xmlns:c="http://schemas.openxmlformats.org/drawingml/2006/chart" xmlns:r="http://schemas.openxmlformats.org/officeDocument/2006/relationships" r:id="rId2"/>
          </a:graphicData>
        </a:graphic>
      </p:graphicFrame>
      <p:pic>
        <p:nvPicPr>
          <p:cNvPr id="5" name="Picture 4" descr="A logo of a data analyst&#10;&#10;Description automatically generated">
            <a:extLst>
              <a:ext uri="{FF2B5EF4-FFF2-40B4-BE49-F238E27FC236}">
                <a16:creationId xmlns:a16="http://schemas.microsoft.com/office/drawing/2014/main" id="{DD8A2FAF-2CC0-AF24-F393-74A1A442BDBD}"/>
              </a:ext>
            </a:extLst>
          </p:cNvPr>
          <p:cNvPicPr>
            <a:picLocks noChangeAspect="1"/>
          </p:cNvPicPr>
          <p:nvPr/>
        </p:nvPicPr>
        <p:blipFill>
          <a:blip r:embed="rId3">
            <a:alphaModFix amt="10000"/>
            <a:extLst>
              <a:ext uri="{28A0092B-C50C-407E-A947-70E740481C1C}">
                <a14:useLocalDpi xmlns:a14="http://schemas.microsoft.com/office/drawing/2010/main" val="0"/>
              </a:ext>
            </a:extLst>
          </a:blip>
          <a:stretch>
            <a:fillRect/>
          </a:stretch>
        </p:blipFill>
        <p:spPr>
          <a:xfrm>
            <a:off x="197366" y="5743243"/>
            <a:ext cx="1174231" cy="1114986"/>
          </a:xfrm>
          <a:prstGeom prst="rect">
            <a:avLst/>
          </a:prstGeom>
        </p:spPr>
      </p:pic>
    </p:spTree>
    <p:extLst>
      <p:ext uri="{BB962C8B-B14F-4D97-AF65-F5344CB8AC3E}">
        <p14:creationId xmlns:p14="http://schemas.microsoft.com/office/powerpoint/2010/main" val="13114627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913F9D-CCB5-CCCC-7EC2-CCFBF8363B78}"/>
              </a:ext>
            </a:extLst>
          </p:cNvPr>
          <p:cNvSpPr>
            <a:spLocks noGrp="1"/>
          </p:cNvSpPr>
          <p:nvPr>
            <p:ph type="title"/>
          </p:nvPr>
        </p:nvSpPr>
        <p:spPr>
          <a:xfrm>
            <a:off x="6513788" y="365125"/>
            <a:ext cx="4840010" cy="1807305"/>
          </a:xfrm>
        </p:spPr>
        <p:txBody>
          <a:bodyPr>
            <a:normAutofit/>
          </a:bodyPr>
          <a:lstStyle/>
          <a:p>
            <a:r>
              <a:rPr lang="en-IN" b="1" dirty="0"/>
              <a:t>CONCLUSIONS:</a:t>
            </a:r>
          </a:p>
        </p:txBody>
      </p:sp>
      <p:pic>
        <p:nvPicPr>
          <p:cNvPr id="5" name="Picture 4" descr="A circular object with a city in the center&#10;&#10;Description automatically generated">
            <a:extLst>
              <a:ext uri="{FF2B5EF4-FFF2-40B4-BE49-F238E27FC236}">
                <a16:creationId xmlns:a16="http://schemas.microsoft.com/office/drawing/2014/main" id="{A675972E-3EFE-372F-AEA5-566831E5EAC0}"/>
              </a:ext>
            </a:extLst>
          </p:cNvPr>
          <p:cNvPicPr>
            <a:picLocks noChangeAspect="1"/>
          </p:cNvPicPr>
          <p:nvPr/>
        </p:nvPicPr>
        <p:blipFill rotWithShape="1">
          <a:blip r:embed="rId2">
            <a:extLst>
              <a:ext uri="{28A0092B-C50C-407E-A947-70E740481C1C}">
                <a14:useLocalDpi xmlns:a14="http://schemas.microsoft.com/office/drawing/2010/main" val="0"/>
              </a:ext>
            </a:extLst>
          </a:blip>
          <a:srcRect l="3895" r="6916"/>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3846300A-A792-B9EC-A87F-0653C15AD759}"/>
              </a:ext>
            </a:extLst>
          </p:cNvPr>
          <p:cNvSpPr>
            <a:spLocks noGrp="1"/>
          </p:cNvSpPr>
          <p:nvPr>
            <p:ph idx="1"/>
          </p:nvPr>
        </p:nvSpPr>
        <p:spPr>
          <a:xfrm>
            <a:off x="6513788" y="2333297"/>
            <a:ext cx="4840010" cy="3843666"/>
          </a:xfrm>
        </p:spPr>
        <p:txBody>
          <a:bodyPr>
            <a:normAutofit/>
          </a:bodyPr>
          <a:lstStyle/>
          <a:p>
            <a:r>
              <a:rPr lang="en-US" sz="1400" dirty="0"/>
              <a:t>In this project, I analyzed the dataset related to incoming calls received by agents and explored various aspects of agent performance and workload. I considered factors such as agent work schedule, unplanned leaves, working hours, occupied time on calls, and other work tasks.</a:t>
            </a:r>
          </a:p>
          <a:p>
            <a:r>
              <a:rPr lang="en-US" sz="1400" dirty="0"/>
              <a:t> • Through my analysis, I found that the average call time duration varied across different time buckets, with some time periods experiencing longer call durations compared to others. Additionally, I observed the distribution of incoming calls across different time buckets, with certain time periods receiving a higher volume of calls.</a:t>
            </a:r>
          </a:p>
          <a:p>
            <a:r>
              <a:rPr lang="en-US" sz="1400" dirty="0"/>
              <a:t>Overall, this project provided valuable insights into agent performance, call distribution, and manpower planning. By implementing the proposed manpower plan, the organization can improve customer service, reduce the abandon rate, and ensure efficient utilization of agent resources</a:t>
            </a:r>
            <a:endParaRPr lang="en-IN" sz="1400" dirty="0"/>
          </a:p>
        </p:txBody>
      </p:sp>
      <p:pic>
        <p:nvPicPr>
          <p:cNvPr id="6" name="Picture 5" descr="A logo of a data analyst&#10;&#10;Description automatically generated">
            <a:extLst>
              <a:ext uri="{FF2B5EF4-FFF2-40B4-BE49-F238E27FC236}">
                <a16:creationId xmlns:a16="http://schemas.microsoft.com/office/drawing/2014/main" id="{3EF56ECA-81C1-F4A8-E780-FF630757703C}"/>
              </a:ext>
            </a:extLst>
          </p:cNvPr>
          <p:cNvPicPr>
            <a:picLocks noChangeAspect="1"/>
          </p:cNvPicPr>
          <p:nvPr/>
        </p:nvPicPr>
        <p:blipFill>
          <a:blip r:embed="rId3">
            <a:alphaModFix amt="10000"/>
            <a:extLst>
              <a:ext uri="{28A0092B-C50C-407E-A947-70E740481C1C}">
                <a14:useLocalDpi xmlns:a14="http://schemas.microsoft.com/office/drawing/2010/main" val="0"/>
              </a:ext>
            </a:extLst>
          </a:blip>
          <a:stretch>
            <a:fillRect/>
          </a:stretch>
        </p:blipFill>
        <p:spPr>
          <a:xfrm>
            <a:off x="11017769" y="5743014"/>
            <a:ext cx="1174231" cy="1114986"/>
          </a:xfrm>
          <a:prstGeom prst="rect">
            <a:avLst/>
          </a:prstGeom>
        </p:spPr>
      </p:pic>
    </p:spTree>
    <p:extLst>
      <p:ext uri="{BB962C8B-B14F-4D97-AF65-F5344CB8AC3E}">
        <p14:creationId xmlns:p14="http://schemas.microsoft.com/office/powerpoint/2010/main" val="3761854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descr="A colorful text on a blue background&#10;&#10;Description automatically generated">
            <a:extLst>
              <a:ext uri="{FF2B5EF4-FFF2-40B4-BE49-F238E27FC236}">
                <a16:creationId xmlns:a16="http://schemas.microsoft.com/office/drawing/2014/main" id="{0F45DC4D-19D1-36C6-0178-3C7194CB79AE}"/>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25408" b="18342"/>
          <a:stretch/>
        </p:blipFill>
        <p:spPr>
          <a:xfrm>
            <a:off x="20" y="10"/>
            <a:ext cx="12191980" cy="6857990"/>
          </a:xfrm>
          <a:prstGeom prst="rect">
            <a:avLst/>
          </a:prstGeom>
        </p:spPr>
      </p:pic>
      <p:graphicFrame>
        <p:nvGraphicFramePr>
          <p:cNvPr id="16" name="Content Placeholder 2">
            <a:extLst>
              <a:ext uri="{FF2B5EF4-FFF2-40B4-BE49-F238E27FC236}">
                <a16:creationId xmlns:a16="http://schemas.microsoft.com/office/drawing/2014/main" id="{2ABD0BD1-E457-E217-2D43-6CFE8ED0439B}"/>
              </a:ext>
            </a:extLst>
          </p:cNvPr>
          <p:cNvGraphicFramePr>
            <a:graphicFrameLocks noGrp="1"/>
          </p:cNvGraphicFramePr>
          <p:nvPr>
            <p:ph idx="1"/>
            <p:extLst>
              <p:ext uri="{D42A27DB-BD31-4B8C-83A1-F6EECF244321}">
                <p14:modId xmlns:p14="http://schemas.microsoft.com/office/powerpoint/2010/main" val="409911827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A logo of a data analyst&#10;&#10;Description automatically generated">
            <a:extLst>
              <a:ext uri="{FF2B5EF4-FFF2-40B4-BE49-F238E27FC236}">
                <a16:creationId xmlns:a16="http://schemas.microsoft.com/office/drawing/2014/main" id="{F65289CF-1D7C-1E32-028A-091BE1226B09}"/>
              </a:ext>
            </a:extLst>
          </p:cNvPr>
          <p:cNvPicPr>
            <a:picLocks noChangeAspect="1"/>
          </p:cNvPicPr>
          <p:nvPr/>
        </p:nvPicPr>
        <p:blipFill>
          <a:blip r:embed="rId8">
            <a:alphaModFix amt="5000"/>
            <a:extLst>
              <a:ext uri="{28A0092B-C50C-407E-A947-70E740481C1C}">
                <a14:useLocalDpi xmlns:a14="http://schemas.microsoft.com/office/drawing/2010/main" val="0"/>
              </a:ext>
            </a:extLst>
          </a:blip>
          <a:stretch>
            <a:fillRect/>
          </a:stretch>
        </p:blipFill>
        <p:spPr>
          <a:xfrm>
            <a:off x="0" y="5743014"/>
            <a:ext cx="1174231" cy="1114986"/>
          </a:xfrm>
          <a:prstGeom prst="rect">
            <a:avLst/>
          </a:prstGeom>
        </p:spPr>
      </p:pic>
    </p:spTree>
    <p:extLst>
      <p:ext uri="{BB962C8B-B14F-4D97-AF65-F5344CB8AC3E}">
        <p14:creationId xmlns:p14="http://schemas.microsoft.com/office/powerpoint/2010/main" val="897814455"/>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holding a computer mouse&#10;&#10;Description automatically generated">
            <a:extLst>
              <a:ext uri="{FF2B5EF4-FFF2-40B4-BE49-F238E27FC236}">
                <a16:creationId xmlns:a16="http://schemas.microsoft.com/office/drawing/2014/main" id="{47CC6B3F-0D7F-4246-B77A-20EFDD374507}"/>
              </a:ext>
            </a:extLst>
          </p:cNvPr>
          <p:cNvPicPr>
            <a:picLocks noChangeAspect="1"/>
          </p:cNvPicPr>
          <p:nvPr/>
        </p:nvPicPr>
        <p:blipFill rotWithShape="1">
          <a:blip r:embed="rId2">
            <a:extLst>
              <a:ext uri="{28A0092B-C50C-407E-A947-70E740481C1C}">
                <a14:useLocalDpi xmlns:a14="http://schemas.microsoft.com/office/drawing/2010/main" val="0"/>
              </a:ext>
            </a:extLst>
          </a:blip>
          <a:srcRect t="1903" b="41847"/>
          <a:stretch/>
        </p:blipFill>
        <p:spPr>
          <a:xfrm>
            <a:off x="20" y="1"/>
            <a:ext cx="12191979" cy="6858000"/>
          </a:xfrm>
          <a:prstGeom prst="rect">
            <a:avLst/>
          </a:prstGeom>
          <a:ln w="228600" cap="sq" cmpd="thickThin">
            <a:solidFill>
              <a:srgbClr val="000000"/>
            </a:solidFill>
            <a:prstDash val="solid"/>
            <a:miter lim="800000"/>
          </a:ln>
          <a:effectLst>
            <a:innerShdw blurRad="76200">
              <a:srgbClr val="000000"/>
            </a:innerShdw>
          </a:effectLst>
        </p:spPr>
      </p:pic>
      <p:grpSp>
        <p:nvGrpSpPr>
          <p:cNvPr id="17" name="Group 16">
            <a:extLst>
              <a:ext uri="{FF2B5EF4-FFF2-40B4-BE49-F238E27FC236}">
                <a16:creationId xmlns:a16="http://schemas.microsoft.com/office/drawing/2014/main" id="{D4D7444E-8572-6DFD-CB75-0984238C71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8" name="Rectangle 17">
              <a:extLst>
                <a:ext uri="{FF2B5EF4-FFF2-40B4-BE49-F238E27FC236}">
                  <a16:creationId xmlns:a16="http://schemas.microsoft.com/office/drawing/2014/main" id="{01C89D56-574B-DBE6-E414-A886D4CD9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6808B29-2E24-7E95-6543-9B0B82179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descr="A logo of a data analyst&#10;&#10;Description automatically generated">
            <a:extLst>
              <a:ext uri="{FF2B5EF4-FFF2-40B4-BE49-F238E27FC236}">
                <a16:creationId xmlns:a16="http://schemas.microsoft.com/office/drawing/2014/main" id="{469942BA-5F1A-F516-4220-7B0CDABA031A}"/>
              </a:ext>
            </a:extLst>
          </p:cNvPr>
          <p:cNvPicPr>
            <a:picLocks noChangeAspect="1"/>
          </p:cNvPicPr>
          <p:nvPr/>
        </p:nvPicPr>
        <p:blipFill>
          <a:blip r:embed="rId3">
            <a:alphaModFix amt="10000"/>
            <a:extLst>
              <a:ext uri="{28A0092B-C50C-407E-A947-70E740481C1C}">
                <a14:useLocalDpi xmlns:a14="http://schemas.microsoft.com/office/drawing/2010/main" val="0"/>
              </a:ext>
            </a:extLst>
          </a:blip>
          <a:stretch>
            <a:fillRect/>
          </a:stretch>
        </p:blipFill>
        <p:spPr>
          <a:xfrm>
            <a:off x="65314" y="161989"/>
            <a:ext cx="11877869" cy="6572649"/>
          </a:xfrm>
          <a:prstGeom prst="rect">
            <a:avLst/>
          </a:prstGeom>
        </p:spPr>
      </p:pic>
    </p:spTree>
    <p:extLst>
      <p:ext uri="{BB962C8B-B14F-4D97-AF65-F5344CB8AC3E}">
        <p14:creationId xmlns:p14="http://schemas.microsoft.com/office/powerpoint/2010/main" val="3963420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AED1919-54A1-41C9-B30B-A3FF3F58E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26220" y="98104"/>
            <a:ext cx="4288094" cy="4288094"/>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olorful graph with different colored lines and graphs&#10;&#10;Description automatically generated with medium confidence">
            <a:extLst>
              <a:ext uri="{FF2B5EF4-FFF2-40B4-BE49-F238E27FC236}">
                <a16:creationId xmlns:a16="http://schemas.microsoft.com/office/drawing/2014/main" id="{2B036814-BA21-263B-916B-C981583132B3}"/>
              </a:ext>
            </a:extLst>
          </p:cNvPr>
          <p:cNvPicPr>
            <a:picLocks noChangeAspect="1"/>
          </p:cNvPicPr>
          <p:nvPr/>
        </p:nvPicPr>
        <p:blipFill>
          <a:blip r:embed="rId2">
            <a:extLst>
              <a:ext uri="{28A0092B-C50C-407E-A947-70E740481C1C}">
                <a14:useLocalDpi xmlns:a14="http://schemas.microsoft.com/office/drawing/2010/main" val="0"/>
              </a:ext>
            </a:extLst>
          </a:blip>
          <a:srcRect l="5406" r="5406"/>
          <a:stretch/>
        </p:blipFill>
        <p:spPr>
          <a:xfrm>
            <a:off x="3010113" y="941355"/>
            <a:ext cx="2320308" cy="2601592"/>
          </a:xfrm>
          <a:prstGeom prst="rect">
            <a:avLst/>
          </a:prstGeom>
        </p:spPr>
      </p:pic>
      <p:grpSp>
        <p:nvGrpSpPr>
          <p:cNvPr id="16" name="Group 15">
            <a:extLst>
              <a:ext uri="{FF2B5EF4-FFF2-40B4-BE49-F238E27FC236}">
                <a16:creationId xmlns:a16="http://schemas.microsoft.com/office/drawing/2014/main" id="{C4751043-2EE3-4222-9979-8E61D93DA8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1848" y="2813300"/>
            <a:ext cx="3757487" cy="3757487"/>
            <a:chOff x="1881974" y="1174396"/>
            <a:chExt cx="5290997" cy="5290997"/>
          </a:xfrm>
        </p:grpSpPr>
        <p:sp>
          <p:nvSpPr>
            <p:cNvPr id="17" name="Oval 16">
              <a:extLst>
                <a:ext uri="{FF2B5EF4-FFF2-40B4-BE49-F238E27FC236}">
                  <a16:creationId xmlns:a16="http://schemas.microsoft.com/office/drawing/2014/main" id="{03FD8213-DB67-4E29-9615-984DB59917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4EDB257-28CF-422F-AE6A-B99E3FE811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Oval 19">
            <a:extLst>
              <a:ext uri="{FF2B5EF4-FFF2-40B4-BE49-F238E27FC236}">
                <a16:creationId xmlns:a16="http://schemas.microsoft.com/office/drawing/2014/main" id="{FFFEB18F-F81F-4CED-BE64-EB888A77C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4350" y="2762501"/>
            <a:ext cx="3744592" cy="3744592"/>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76D00B-01BC-B8EB-FE65-574894780A40}"/>
              </a:ext>
            </a:extLst>
          </p:cNvPr>
          <p:cNvSpPr>
            <a:spLocks noGrp="1"/>
          </p:cNvSpPr>
          <p:nvPr>
            <p:ph type="title"/>
          </p:nvPr>
        </p:nvSpPr>
        <p:spPr>
          <a:xfrm>
            <a:off x="702591" y="3404608"/>
            <a:ext cx="3520789" cy="2666087"/>
          </a:xfrm>
        </p:spPr>
        <p:txBody>
          <a:bodyPr>
            <a:normAutofit/>
          </a:bodyPr>
          <a:lstStyle/>
          <a:p>
            <a:pPr algn="ctr"/>
            <a:r>
              <a:rPr lang="en-IN">
                <a:solidFill>
                  <a:schemeClr val="bg1"/>
                </a:solidFill>
                <a:latin typeface="Amasis MT Pro Black" panose="020F0502020204030204" pitchFamily="18" charset="0"/>
              </a:rPr>
              <a:t>INDEX:</a:t>
            </a:r>
          </a:p>
        </p:txBody>
      </p:sp>
      <p:grpSp>
        <p:nvGrpSpPr>
          <p:cNvPr id="22"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23" name="Freeform: Shape 22">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grpSp>
        <p:nvGrpSpPr>
          <p:cNvPr id="26"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27" name="Freeform: Shape 26">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aphicFrame>
        <p:nvGraphicFramePr>
          <p:cNvPr id="7" name="Content Placeholder 2">
            <a:extLst>
              <a:ext uri="{FF2B5EF4-FFF2-40B4-BE49-F238E27FC236}">
                <a16:creationId xmlns:a16="http://schemas.microsoft.com/office/drawing/2014/main" id="{99E99E69-D66B-1261-95D8-0F74B922618D}"/>
              </a:ext>
            </a:extLst>
          </p:cNvPr>
          <p:cNvGraphicFramePr>
            <a:graphicFrameLocks noGrp="1"/>
          </p:cNvGraphicFramePr>
          <p:nvPr>
            <p:ph idx="1"/>
            <p:extLst>
              <p:ext uri="{D42A27DB-BD31-4B8C-83A1-F6EECF244321}">
                <p14:modId xmlns:p14="http://schemas.microsoft.com/office/powerpoint/2010/main" val="1075316292"/>
              </p:ext>
            </p:extLst>
          </p:nvPr>
        </p:nvGraphicFramePr>
        <p:xfrm>
          <a:off x="6477270" y="1130846"/>
          <a:ext cx="4974771"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descr="A logo of a data analyst&#10;&#10;Description automatically generated">
            <a:extLst>
              <a:ext uri="{FF2B5EF4-FFF2-40B4-BE49-F238E27FC236}">
                <a16:creationId xmlns:a16="http://schemas.microsoft.com/office/drawing/2014/main" id="{3CCCD63D-784C-FF12-6A8C-C53923A0847A}"/>
              </a:ext>
            </a:extLst>
          </p:cNvPr>
          <p:cNvPicPr>
            <a:picLocks noChangeAspect="1"/>
          </p:cNvPicPr>
          <p:nvPr/>
        </p:nvPicPr>
        <p:blipFill>
          <a:blip r:embed="rId8">
            <a:alphaModFix amt="7000"/>
            <a:extLst>
              <a:ext uri="{28A0092B-C50C-407E-A947-70E740481C1C}">
                <a14:useLocalDpi xmlns:a14="http://schemas.microsoft.com/office/drawing/2010/main" val="0"/>
              </a:ext>
            </a:extLst>
          </a:blip>
          <a:stretch>
            <a:fillRect/>
          </a:stretch>
        </p:blipFill>
        <p:spPr>
          <a:xfrm>
            <a:off x="0" y="5353050"/>
            <a:ext cx="1752600" cy="1504950"/>
          </a:xfrm>
          <a:prstGeom prst="rect">
            <a:avLst/>
          </a:prstGeom>
        </p:spPr>
      </p:pic>
    </p:spTree>
    <p:extLst>
      <p:ext uri="{BB962C8B-B14F-4D97-AF65-F5344CB8AC3E}">
        <p14:creationId xmlns:p14="http://schemas.microsoft.com/office/powerpoint/2010/main" val="2424545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hand typing on a computer&#10;&#10;Description automatically generated">
            <a:extLst>
              <a:ext uri="{FF2B5EF4-FFF2-40B4-BE49-F238E27FC236}">
                <a16:creationId xmlns:a16="http://schemas.microsoft.com/office/drawing/2014/main" id="{C0FD229C-E5E0-D865-DE23-BA1A60A39FA9}"/>
              </a:ext>
            </a:extLst>
          </p:cNvPr>
          <p:cNvPicPr>
            <a:picLocks noChangeAspect="1"/>
          </p:cNvPicPr>
          <p:nvPr/>
        </p:nvPicPr>
        <p:blipFill rotWithShape="1">
          <a:blip r:embed="rId2">
            <a:extLst>
              <a:ext uri="{28A0092B-C50C-407E-A947-70E740481C1C}">
                <a14:useLocalDpi xmlns:a14="http://schemas.microsoft.com/office/drawing/2010/main" val="0"/>
              </a:ext>
            </a:extLst>
          </a:blip>
          <a:srcRect t="13738" b="15339"/>
          <a:stretch/>
        </p:blipFill>
        <p:spPr>
          <a:xfrm>
            <a:off x="2522356" y="10"/>
            <a:ext cx="9669642" cy="6857990"/>
          </a:xfrm>
          <a:prstGeom prst="rect">
            <a:avLst/>
          </a:prstGeom>
        </p:spPr>
      </p:pic>
      <p:sp>
        <p:nvSpPr>
          <p:cNvPr id="17" name="Rectangle 1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5D55E58-5850-E63F-DCC9-903B8C4B9ABA}"/>
              </a:ext>
            </a:extLst>
          </p:cNvPr>
          <p:cNvSpPr>
            <a:spLocks noGrp="1"/>
          </p:cNvSpPr>
          <p:nvPr>
            <p:ph type="title"/>
          </p:nvPr>
        </p:nvSpPr>
        <p:spPr>
          <a:xfrm>
            <a:off x="838200" y="365125"/>
            <a:ext cx="3822189" cy="1899912"/>
          </a:xfrm>
        </p:spPr>
        <p:txBody>
          <a:bodyPr>
            <a:normAutofit/>
          </a:bodyPr>
          <a:lstStyle/>
          <a:p>
            <a:r>
              <a:rPr lang="en-IN" sz="4000" b="1"/>
              <a:t>PROJECT DESCRIPTION:</a:t>
            </a:r>
          </a:p>
        </p:txBody>
      </p:sp>
      <p:sp>
        <p:nvSpPr>
          <p:cNvPr id="3" name="Content Placeholder 2">
            <a:extLst>
              <a:ext uri="{FF2B5EF4-FFF2-40B4-BE49-F238E27FC236}">
                <a16:creationId xmlns:a16="http://schemas.microsoft.com/office/drawing/2014/main" id="{E8A50E70-74BF-C311-F9ED-0B85E62A8C9E}"/>
              </a:ext>
            </a:extLst>
          </p:cNvPr>
          <p:cNvSpPr>
            <a:spLocks noGrp="1"/>
          </p:cNvSpPr>
          <p:nvPr>
            <p:ph idx="1"/>
          </p:nvPr>
        </p:nvSpPr>
        <p:spPr>
          <a:xfrm>
            <a:off x="838200" y="2434201"/>
            <a:ext cx="3822189" cy="3742762"/>
          </a:xfrm>
        </p:spPr>
        <p:txBody>
          <a:bodyPr>
            <a:normAutofit/>
          </a:bodyPr>
          <a:lstStyle/>
          <a:p>
            <a:r>
              <a:rPr lang="en-US" sz="1600" dirty="0"/>
              <a:t>In this project, I'll analyze a dataset spanning 23 days from the inbound calling team of a company. The dataset includes details like agent names and IDs, queue times, call times, call durations, and call statuses. Your goal is to derive insights to improve the customer experience. This involves analyzing how long customers wait before connecting with an agent, understanding call outcomes (abandoned, answered, or transferred), and potentially identifying patterns or issues that can be addressed to enhance the overall customer experience.</a:t>
            </a:r>
            <a:endParaRPr lang="en-IN" sz="1600" dirty="0"/>
          </a:p>
        </p:txBody>
      </p:sp>
      <p:pic>
        <p:nvPicPr>
          <p:cNvPr id="6" name="Picture 5" descr="A logo of a data analyst&#10;&#10;Description automatically generated">
            <a:extLst>
              <a:ext uri="{FF2B5EF4-FFF2-40B4-BE49-F238E27FC236}">
                <a16:creationId xmlns:a16="http://schemas.microsoft.com/office/drawing/2014/main" id="{50325F0A-CDFD-7DB2-C75E-FB0584C843AE}"/>
              </a:ext>
            </a:extLst>
          </p:cNvPr>
          <p:cNvPicPr>
            <a:picLocks noChangeAspect="1"/>
          </p:cNvPicPr>
          <p:nvPr/>
        </p:nvPicPr>
        <p:blipFill>
          <a:blip r:embed="rId3">
            <a:alphaModFix amt="10000"/>
            <a:extLst>
              <a:ext uri="{28A0092B-C50C-407E-A947-70E740481C1C}">
                <a14:useLocalDpi xmlns:a14="http://schemas.microsoft.com/office/drawing/2010/main" val="0"/>
              </a:ext>
            </a:extLst>
          </a:blip>
          <a:stretch>
            <a:fillRect/>
          </a:stretch>
        </p:blipFill>
        <p:spPr>
          <a:xfrm>
            <a:off x="11014720" y="5743004"/>
            <a:ext cx="1174231" cy="1114986"/>
          </a:xfrm>
          <a:prstGeom prst="rect">
            <a:avLst/>
          </a:prstGeom>
        </p:spPr>
      </p:pic>
    </p:spTree>
    <p:extLst>
      <p:ext uri="{BB962C8B-B14F-4D97-AF65-F5344CB8AC3E}">
        <p14:creationId xmlns:p14="http://schemas.microsoft.com/office/powerpoint/2010/main" val="532009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looking at a computer screen&#10;&#10;Description automatically generated">
            <a:extLst>
              <a:ext uri="{FF2B5EF4-FFF2-40B4-BE49-F238E27FC236}">
                <a16:creationId xmlns:a16="http://schemas.microsoft.com/office/drawing/2014/main" id="{1AB7F96C-81E8-6989-614C-E4E402F6D51C}"/>
              </a:ext>
            </a:extLst>
          </p:cNvPr>
          <p:cNvPicPr>
            <a:picLocks noChangeAspect="1"/>
          </p:cNvPicPr>
          <p:nvPr/>
        </p:nvPicPr>
        <p:blipFill rotWithShape="1">
          <a:blip r:embed="rId2">
            <a:extLst>
              <a:ext uri="{28A0092B-C50C-407E-A947-70E740481C1C}">
                <a14:useLocalDpi xmlns:a14="http://schemas.microsoft.com/office/drawing/2010/main" val="0"/>
              </a:ext>
            </a:extLst>
          </a:blip>
          <a:srcRect t="20556" b="8521"/>
          <a:stretch/>
        </p:blipFill>
        <p:spPr>
          <a:xfrm>
            <a:off x="1" y="10"/>
            <a:ext cx="9669642" cy="6857990"/>
          </a:xfrm>
          <a:prstGeom prst="rect">
            <a:avLst/>
          </a:prstGeom>
        </p:spPr>
      </p:pic>
      <p:sp>
        <p:nvSpPr>
          <p:cNvPr id="19" name="Rectangle 1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86AB78D-D28B-6A82-FBE3-2F94D520C166}"/>
              </a:ext>
            </a:extLst>
          </p:cNvPr>
          <p:cNvSpPr>
            <a:spLocks noGrp="1"/>
          </p:cNvSpPr>
          <p:nvPr>
            <p:ph type="title"/>
          </p:nvPr>
        </p:nvSpPr>
        <p:spPr>
          <a:xfrm>
            <a:off x="7531610" y="365125"/>
            <a:ext cx="3822189" cy="1899912"/>
          </a:xfrm>
        </p:spPr>
        <p:txBody>
          <a:bodyPr>
            <a:normAutofit/>
          </a:bodyPr>
          <a:lstStyle/>
          <a:p>
            <a:r>
              <a:rPr lang="en-IN" sz="4000" b="1" dirty="0">
                <a:solidFill>
                  <a:srgbClr val="C00000"/>
                </a:solidFill>
              </a:rPr>
              <a:t>DATA SET:</a:t>
            </a:r>
          </a:p>
        </p:txBody>
      </p:sp>
      <p:sp>
        <p:nvSpPr>
          <p:cNvPr id="3" name="Content Placeholder 2">
            <a:extLst>
              <a:ext uri="{FF2B5EF4-FFF2-40B4-BE49-F238E27FC236}">
                <a16:creationId xmlns:a16="http://schemas.microsoft.com/office/drawing/2014/main" id="{71993355-95D0-69CD-5DF4-3F35859854E6}"/>
              </a:ext>
            </a:extLst>
          </p:cNvPr>
          <p:cNvSpPr>
            <a:spLocks noGrp="1"/>
          </p:cNvSpPr>
          <p:nvPr>
            <p:ph idx="1"/>
          </p:nvPr>
        </p:nvSpPr>
        <p:spPr>
          <a:xfrm>
            <a:off x="7531610" y="2434201"/>
            <a:ext cx="3822189" cy="3742762"/>
          </a:xfrm>
        </p:spPr>
        <p:txBody>
          <a:bodyPr>
            <a:normAutofit/>
          </a:bodyPr>
          <a:lstStyle/>
          <a:p>
            <a:r>
              <a:rPr lang="en-US" sz="2000" dirty="0">
                <a:solidFill>
                  <a:schemeClr val="accent5">
                    <a:lumMod val="50000"/>
                  </a:schemeClr>
                </a:solidFill>
                <a:hlinkClick r:id="rId3"/>
              </a:rPr>
              <a:t>ABC Call Volume Trend Analysis </a:t>
            </a:r>
            <a:endParaRPr lang="en-US" sz="2000" dirty="0">
              <a:solidFill>
                <a:schemeClr val="accent5">
                  <a:lumMod val="50000"/>
                </a:schemeClr>
              </a:solidFill>
            </a:endParaRPr>
          </a:p>
          <a:p>
            <a:endParaRPr lang="en-US" sz="2000" dirty="0">
              <a:solidFill>
                <a:schemeClr val="accent5">
                  <a:lumMod val="50000"/>
                </a:schemeClr>
              </a:solidFill>
            </a:endParaRPr>
          </a:p>
          <a:p>
            <a:r>
              <a:rPr lang="en-US" sz="2000" dirty="0">
                <a:solidFill>
                  <a:schemeClr val="accent5">
                    <a:lumMod val="50000"/>
                  </a:schemeClr>
                </a:solidFill>
              </a:rPr>
              <a:t>For better result please download </a:t>
            </a:r>
            <a:endParaRPr lang="en-IN" sz="2000" dirty="0">
              <a:solidFill>
                <a:schemeClr val="accent5">
                  <a:lumMod val="50000"/>
                </a:schemeClr>
              </a:solidFill>
            </a:endParaRPr>
          </a:p>
        </p:txBody>
      </p:sp>
      <p:pic>
        <p:nvPicPr>
          <p:cNvPr id="4" name="Picture 3" descr="A logo of a data analyst&#10;&#10;Description automatically generated">
            <a:extLst>
              <a:ext uri="{FF2B5EF4-FFF2-40B4-BE49-F238E27FC236}">
                <a16:creationId xmlns:a16="http://schemas.microsoft.com/office/drawing/2014/main" id="{BF83FBB9-B103-0E21-10F3-CFAA547F01CC}"/>
              </a:ext>
            </a:extLst>
          </p:cNvPr>
          <p:cNvPicPr>
            <a:picLocks noChangeAspect="1"/>
          </p:cNvPicPr>
          <p:nvPr/>
        </p:nvPicPr>
        <p:blipFill>
          <a:blip r:embed="rId4">
            <a:alphaModFix amt="10000"/>
            <a:extLst>
              <a:ext uri="{28A0092B-C50C-407E-A947-70E740481C1C}">
                <a14:useLocalDpi xmlns:a14="http://schemas.microsoft.com/office/drawing/2010/main" val="0"/>
              </a:ext>
            </a:extLst>
          </a:blip>
          <a:stretch>
            <a:fillRect/>
          </a:stretch>
        </p:blipFill>
        <p:spPr>
          <a:xfrm>
            <a:off x="0" y="5743004"/>
            <a:ext cx="1174231" cy="1114986"/>
          </a:xfrm>
          <a:prstGeom prst="rect">
            <a:avLst/>
          </a:prstGeom>
        </p:spPr>
      </p:pic>
    </p:spTree>
    <p:extLst>
      <p:ext uri="{BB962C8B-B14F-4D97-AF65-F5344CB8AC3E}">
        <p14:creationId xmlns:p14="http://schemas.microsoft.com/office/powerpoint/2010/main" val="3916208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60AFAAC-EA6C-45A9-9E03-C9C9F0193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working at computers&#10;&#10;Description automatically generated">
            <a:extLst>
              <a:ext uri="{FF2B5EF4-FFF2-40B4-BE49-F238E27FC236}">
                <a16:creationId xmlns:a16="http://schemas.microsoft.com/office/drawing/2014/main" id="{8D1C44AF-DF85-0463-D9EB-96E72F3F4022}"/>
              </a:ext>
            </a:extLst>
          </p:cNvPr>
          <p:cNvPicPr>
            <a:picLocks noChangeAspect="1"/>
          </p:cNvPicPr>
          <p:nvPr/>
        </p:nvPicPr>
        <p:blipFill rotWithShape="1">
          <a:blip r:embed="rId2">
            <a:extLst>
              <a:ext uri="{28A0092B-C50C-407E-A947-70E740481C1C}">
                <a14:useLocalDpi xmlns:a14="http://schemas.microsoft.com/office/drawing/2010/main" val="0"/>
              </a:ext>
            </a:extLst>
          </a:blip>
          <a:srcRect t="6170" r="-2" b="-2"/>
          <a:stretch/>
        </p:blipFill>
        <p:spPr>
          <a:xfrm>
            <a:off x="4883022" y="10"/>
            <a:ext cx="7308978" cy="6857990"/>
          </a:xfrm>
          <a:custGeom>
            <a:avLst/>
            <a:gdLst/>
            <a:ahLst/>
            <a:cxnLst/>
            <a:rect l="l" t="t" r="r" b="b"/>
            <a:pathLst>
              <a:path w="7308978" h="6858000">
                <a:moveTo>
                  <a:pt x="0" y="0"/>
                </a:moveTo>
                <a:lnTo>
                  <a:pt x="7308978" y="0"/>
                </a:lnTo>
                <a:lnTo>
                  <a:pt x="7308978" y="6858000"/>
                </a:lnTo>
                <a:lnTo>
                  <a:pt x="0" y="6858000"/>
                </a:lnTo>
                <a:lnTo>
                  <a:pt x="62983" y="6788730"/>
                </a:lnTo>
                <a:cubicBezTo>
                  <a:pt x="773509" y="5928900"/>
                  <a:pt x="1212978" y="4741056"/>
                  <a:pt x="1212978" y="3429000"/>
                </a:cubicBezTo>
                <a:cubicBezTo>
                  <a:pt x="1212978" y="2116944"/>
                  <a:pt x="773509" y="929100"/>
                  <a:pt x="62983" y="69271"/>
                </a:cubicBezTo>
                <a:close/>
              </a:path>
            </a:pathLst>
          </a:custGeom>
        </p:spPr>
      </p:pic>
      <p:sp useBgFill="1">
        <p:nvSpPr>
          <p:cNvPr id="19" name="Freeform: Shape 11">
            <a:extLst>
              <a:ext uri="{FF2B5EF4-FFF2-40B4-BE49-F238E27FC236}">
                <a16:creationId xmlns:a16="http://schemas.microsoft.com/office/drawing/2014/main" id="{83549E37-C86B-4401-90BD-D8BF83859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3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3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3" y="0"/>
                </a:lnTo>
                <a:lnTo>
                  <a:pt x="4946006" y="69271"/>
                </a:lnTo>
                <a:cubicBezTo>
                  <a:pt x="5656532" y="929100"/>
                  <a:pt x="6096001" y="2116944"/>
                  <a:pt x="6096001" y="3429000"/>
                </a:cubicBezTo>
                <a:cubicBezTo>
                  <a:pt x="6096001" y="4741056"/>
                  <a:pt x="5656532" y="5928900"/>
                  <a:pt x="4946006" y="6788730"/>
                </a:cubicBezTo>
                <a:lnTo>
                  <a:pt x="4883023"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 name="Freeform: Shape 13">
            <a:extLst>
              <a:ext uri="{FF2B5EF4-FFF2-40B4-BE49-F238E27FC236}">
                <a16:creationId xmlns:a16="http://schemas.microsoft.com/office/drawing/2014/main" id="{8A17784E-76D8-4521-A77D-0D2EBB923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6857" cy="6858000"/>
          </a:xfrm>
          <a:custGeom>
            <a:avLst/>
            <a:gdLst>
              <a:gd name="connsiteX0" fmla="*/ 0 w 6086857"/>
              <a:gd name="connsiteY0" fmla="*/ 0 h 6858000"/>
              <a:gd name="connsiteX1" fmla="*/ 4873879 w 6086857"/>
              <a:gd name="connsiteY1" fmla="*/ 0 h 6858000"/>
              <a:gd name="connsiteX2" fmla="*/ 4936862 w 6086857"/>
              <a:gd name="connsiteY2" fmla="*/ 69271 h 6858000"/>
              <a:gd name="connsiteX3" fmla="*/ 6086857 w 6086857"/>
              <a:gd name="connsiteY3" fmla="*/ 3429000 h 6858000"/>
              <a:gd name="connsiteX4" fmla="*/ 4936862 w 6086857"/>
              <a:gd name="connsiteY4" fmla="*/ 6788730 h 6858000"/>
              <a:gd name="connsiteX5" fmla="*/ 4873879 w 6086857"/>
              <a:gd name="connsiteY5" fmla="*/ 6858000 h 6858000"/>
              <a:gd name="connsiteX6" fmla="*/ 0 w 608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6857" h="6858000">
                <a:moveTo>
                  <a:pt x="0" y="0"/>
                </a:moveTo>
                <a:lnTo>
                  <a:pt x="4873879" y="0"/>
                </a:lnTo>
                <a:lnTo>
                  <a:pt x="4936862" y="69271"/>
                </a:lnTo>
                <a:cubicBezTo>
                  <a:pt x="5647388" y="929100"/>
                  <a:pt x="6086857" y="2116944"/>
                  <a:pt x="6086857" y="3429000"/>
                </a:cubicBezTo>
                <a:cubicBezTo>
                  <a:pt x="6086857" y="4741056"/>
                  <a:pt x="5647388" y="5928900"/>
                  <a:pt x="4936862" y="6788730"/>
                </a:cubicBezTo>
                <a:lnTo>
                  <a:pt x="487387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F8A2C70-57DD-3E1E-98CD-AC69D9A340CA}"/>
              </a:ext>
            </a:extLst>
          </p:cNvPr>
          <p:cNvSpPr>
            <a:spLocks noGrp="1"/>
          </p:cNvSpPr>
          <p:nvPr>
            <p:ph type="title"/>
          </p:nvPr>
        </p:nvSpPr>
        <p:spPr>
          <a:xfrm>
            <a:off x="374904" y="856488"/>
            <a:ext cx="4992624" cy="1243584"/>
          </a:xfrm>
        </p:spPr>
        <p:txBody>
          <a:bodyPr anchor="ctr">
            <a:normAutofit/>
          </a:bodyPr>
          <a:lstStyle/>
          <a:p>
            <a:r>
              <a:rPr lang="en-IN" sz="3400" b="1" dirty="0"/>
              <a:t>Approach:</a:t>
            </a:r>
          </a:p>
        </p:txBody>
      </p:sp>
      <p:sp>
        <p:nvSpPr>
          <p:cNvPr id="16" name="Rectangle 15">
            <a:extLst>
              <a:ext uri="{FF2B5EF4-FFF2-40B4-BE49-F238E27FC236}">
                <a16:creationId xmlns:a16="http://schemas.microsoft.com/office/drawing/2014/main" id="{C0036C6B-F09C-4EAB-AE02-8D056EE74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325"/>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FC8D5885-2804-4D3C-BE31-902E4D32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769" y="2195336"/>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5C3F878-1C12-1F72-EFA6-03433F3CF7B8}"/>
              </a:ext>
            </a:extLst>
          </p:cNvPr>
          <p:cNvSpPr>
            <a:spLocks noGrp="1"/>
          </p:cNvSpPr>
          <p:nvPr>
            <p:ph idx="1"/>
          </p:nvPr>
        </p:nvSpPr>
        <p:spPr>
          <a:xfrm>
            <a:off x="374904" y="2522949"/>
            <a:ext cx="5065776" cy="3402363"/>
          </a:xfrm>
        </p:spPr>
        <p:txBody>
          <a:bodyPr anchor="t">
            <a:normAutofit/>
          </a:bodyPr>
          <a:lstStyle/>
          <a:p>
            <a:r>
              <a:rPr lang="en-US" sz="1300" dirty="0"/>
              <a:t>I started by downloading the provided data set and took the time to thoroughly understand the columns, descriptions, and requirements of the project. This helped me gain a better understanding of the data and set the foundation for my analysis.</a:t>
            </a:r>
          </a:p>
          <a:p>
            <a:r>
              <a:rPr lang="en-US" sz="1300" dirty="0"/>
              <a:t> To ensure accurate and meaningful analysis, I performed data cleaning. This involved removing unnecessary columns that were not relevant to the tasks at hand. By cleaning the data, I obtained a clean dataset that served as the basis for my analysis. </a:t>
            </a:r>
          </a:p>
          <a:p>
            <a:r>
              <a:rPr lang="en-US" sz="1300" dirty="0"/>
              <a:t>Using Excel, I explored the data analysis part of the project. For each task, I utilized pivot tables and graphs to perform the required calculations and generate insights. This allowed me to extract valuable information and patterns from the data set.</a:t>
            </a:r>
          </a:p>
          <a:p>
            <a:r>
              <a:rPr lang="en-US" sz="1300" dirty="0"/>
              <a:t>Once the data analysis was complete, I shifted my focus to creating the project report. I opted to use PowerPoint for this purpose, where I could present my findings, insights, and visualizations in a concise and visually appealing manner</a:t>
            </a:r>
            <a:endParaRPr lang="en-IN" sz="1300" dirty="0"/>
          </a:p>
        </p:txBody>
      </p:sp>
      <p:pic>
        <p:nvPicPr>
          <p:cNvPr id="4" name="Picture 3" descr="A logo of a data analyst&#10;&#10;Description automatically generated">
            <a:extLst>
              <a:ext uri="{FF2B5EF4-FFF2-40B4-BE49-F238E27FC236}">
                <a16:creationId xmlns:a16="http://schemas.microsoft.com/office/drawing/2014/main" id="{0D47AE37-5FA7-F46D-A832-F3FC5BAB8F83}"/>
              </a:ext>
            </a:extLst>
          </p:cNvPr>
          <p:cNvPicPr>
            <a:picLocks noChangeAspect="1"/>
          </p:cNvPicPr>
          <p:nvPr/>
        </p:nvPicPr>
        <p:blipFill>
          <a:blip r:embed="rId3">
            <a:alphaModFix amt="10000"/>
            <a:extLst>
              <a:ext uri="{28A0092B-C50C-407E-A947-70E740481C1C}">
                <a14:useLocalDpi xmlns:a14="http://schemas.microsoft.com/office/drawing/2010/main" val="0"/>
              </a:ext>
            </a:extLst>
          </a:blip>
          <a:stretch>
            <a:fillRect/>
          </a:stretch>
        </p:blipFill>
        <p:spPr>
          <a:xfrm>
            <a:off x="0" y="5838278"/>
            <a:ext cx="1174231" cy="1114986"/>
          </a:xfrm>
          <a:prstGeom prst="rect">
            <a:avLst/>
          </a:prstGeom>
        </p:spPr>
      </p:pic>
    </p:spTree>
    <p:extLst>
      <p:ext uri="{BB962C8B-B14F-4D97-AF65-F5344CB8AC3E}">
        <p14:creationId xmlns:p14="http://schemas.microsoft.com/office/powerpoint/2010/main" val="1855750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drawing a graph on a tablet&#10;&#10;Description automatically generated">
            <a:extLst>
              <a:ext uri="{FF2B5EF4-FFF2-40B4-BE49-F238E27FC236}">
                <a16:creationId xmlns:a16="http://schemas.microsoft.com/office/drawing/2014/main" id="{9677FF52-AEAD-7D65-4537-87178472D026}"/>
              </a:ext>
            </a:extLst>
          </p:cNvPr>
          <p:cNvPicPr>
            <a:picLocks noChangeAspect="1"/>
          </p:cNvPicPr>
          <p:nvPr/>
        </p:nvPicPr>
        <p:blipFill rotWithShape="1">
          <a:blip r:embed="rId2">
            <a:extLst>
              <a:ext uri="{28A0092B-C50C-407E-A947-70E740481C1C}">
                <a14:useLocalDpi xmlns:a14="http://schemas.microsoft.com/office/drawing/2010/main" val="0"/>
              </a:ext>
            </a:extLst>
          </a:blip>
          <a:srcRect t="16078" b="12998"/>
          <a:stretch/>
        </p:blipFill>
        <p:spPr>
          <a:xfrm>
            <a:off x="2522356"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7320871-F80F-2F83-F166-7C4DE954DEFC}"/>
              </a:ext>
            </a:extLst>
          </p:cNvPr>
          <p:cNvSpPr>
            <a:spLocks noGrp="1"/>
          </p:cNvSpPr>
          <p:nvPr>
            <p:ph type="title"/>
          </p:nvPr>
        </p:nvSpPr>
        <p:spPr>
          <a:xfrm>
            <a:off x="838200" y="365125"/>
            <a:ext cx="3822189" cy="1899912"/>
          </a:xfrm>
        </p:spPr>
        <p:txBody>
          <a:bodyPr>
            <a:normAutofit/>
          </a:bodyPr>
          <a:lstStyle/>
          <a:p>
            <a:r>
              <a:rPr lang="en-IN" sz="4000" b="1"/>
              <a:t>TECH-STACK USED</a:t>
            </a:r>
          </a:p>
        </p:txBody>
      </p:sp>
      <p:sp>
        <p:nvSpPr>
          <p:cNvPr id="3" name="Content Placeholder 2">
            <a:extLst>
              <a:ext uri="{FF2B5EF4-FFF2-40B4-BE49-F238E27FC236}">
                <a16:creationId xmlns:a16="http://schemas.microsoft.com/office/drawing/2014/main" id="{C208463B-251D-FBED-9235-EA5FAAC78878}"/>
              </a:ext>
            </a:extLst>
          </p:cNvPr>
          <p:cNvSpPr>
            <a:spLocks noGrp="1"/>
          </p:cNvSpPr>
          <p:nvPr>
            <p:ph idx="1"/>
          </p:nvPr>
        </p:nvSpPr>
        <p:spPr>
          <a:xfrm>
            <a:off x="838200" y="2434201"/>
            <a:ext cx="3822189" cy="3742762"/>
          </a:xfrm>
        </p:spPr>
        <p:txBody>
          <a:bodyPr>
            <a:normAutofit/>
          </a:bodyPr>
          <a:lstStyle/>
          <a:p>
            <a:r>
              <a:rPr lang="en-US" sz="2000" b="1" dirty="0"/>
              <a:t>Microsoft Excel 365</a:t>
            </a:r>
            <a:r>
              <a:rPr lang="en-US" sz="2000" dirty="0"/>
              <a:t>: It enables users to format, organize and calculate data in a spreadsheet. It organize data in an easy-to-navigate way. We need not to perform any complex mathematical functions. And it turn piles of data into helpful graphics and charts</a:t>
            </a:r>
            <a:endParaRPr lang="en-IN" sz="2000" dirty="0"/>
          </a:p>
        </p:txBody>
      </p:sp>
      <p:pic>
        <p:nvPicPr>
          <p:cNvPr id="4" name="Picture 3" descr="A logo of a data analyst&#10;&#10;Description automatically generated">
            <a:extLst>
              <a:ext uri="{FF2B5EF4-FFF2-40B4-BE49-F238E27FC236}">
                <a16:creationId xmlns:a16="http://schemas.microsoft.com/office/drawing/2014/main" id="{1DF7BCA2-B8EE-1CFD-54CE-EC77FDCC4E30}"/>
              </a:ext>
            </a:extLst>
          </p:cNvPr>
          <p:cNvPicPr>
            <a:picLocks noChangeAspect="1"/>
          </p:cNvPicPr>
          <p:nvPr/>
        </p:nvPicPr>
        <p:blipFill>
          <a:blip r:embed="rId3">
            <a:alphaModFix amt="10000"/>
            <a:extLst>
              <a:ext uri="{28A0092B-C50C-407E-A947-70E740481C1C}">
                <a14:useLocalDpi xmlns:a14="http://schemas.microsoft.com/office/drawing/2010/main" val="0"/>
              </a:ext>
            </a:extLst>
          </a:blip>
          <a:stretch>
            <a:fillRect/>
          </a:stretch>
        </p:blipFill>
        <p:spPr>
          <a:xfrm>
            <a:off x="0" y="5743014"/>
            <a:ext cx="1174231" cy="1114986"/>
          </a:xfrm>
          <a:prstGeom prst="rect">
            <a:avLst/>
          </a:prstGeom>
        </p:spPr>
      </p:pic>
    </p:spTree>
    <p:extLst>
      <p:ext uri="{BB962C8B-B14F-4D97-AF65-F5344CB8AC3E}">
        <p14:creationId xmlns:p14="http://schemas.microsoft.com/office/powerpoint/2010/main" val="1981384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group of people sitting on a tablet&#10;&#10;Description automatically generated">
            <a:extLst>
              <a:ext uri="{FF2B5EF4-FFF2-40B4-BE49-F238E27FC236}">
                <a16:creationId xmlns:a16="http://schemas.microsoft.com/office/drawing/2014/main" id="{17128ADD-1C9F-0FF5-D230-FB1D8A60CE69}"/>
              </a:ext>
            </a:extLst>
          </p:cNvPr>
          <p:cNvPicPr>
            <a:picLocks noChangeAspect="1"/>
          </p:cNvPicPr>
          <p:nvPr/>
        </p:nvPicPr>
        <p:blipFill rotWithShape="1">
          <a:blip r:embed="rId2">
            <a:extLst>
              <a:ext uri="{28A0092B-C50C-407E-A947-70E740481C1C}">
                <a14:useLocalDpi xmlns:a14="http://schemas.microsoft.com/office/drawing/2010/main" val="0"/>
              </a:ext>
            </a:extLst>
          </a:blip>
          <a:srcRect t="21497" b="7580"/>
          <a:stretch/>
        </p:blipFill>
        <p:spPr>
          <a:xfrm>
            <a:off x="0" y="0"/>
            <a:ext cx="9927770"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7BE0C4-B8BF-D368-FA57-DE2684371776}"/>
              </a:ext>
            </a:extLst>
          </p:cNvPr>
          <p:cNvSpPr>
            <a:spLocks noGrp="1"/>
          </p:cNvSpPr>
          <p:nvPr>
            <p:ph type="title"/>
          </p:nvPr>
        </p:nvSpPr>
        <p:spPr>
          <a:xfrm>
            <a:off x="6900248" y="690562"/>
            <a:ext cx="3822189" cy="1899912"/>
          </a:xfrm>
        </p:spPr>
        <p:txBody>
          <a:bodyPr>
            <a:normAutofit/>
          </a:bodyPr>
          <a:lstStyle/>
          <a:p>
            <a:r>
              <a:rPr lang="en-IN" sz="4000" b="1" dirty="0"/>
              <a:t>INSIGHTS:</a:t>
            </a:r>
          </a:p>
        </p:txBody>
      </p:sp>
      <p:graphicFrame>
        <p:nvGraphicFramePr>
          <p:cNvPr id="7" name="Content Placeholder 2">
            <a:extLst>
              <a:ext uri="{FF2B5EF4-FFF2-40B4-BE49-F238E27FC236}">
                <a16:creationId xmlns:a16="http://schemas.microsoft.com/office/drawing/2014/main" id="{CF9CF02D-A9CC-DC02-B80E-27221A8A925F}"/>
              </a:ext>
            </a:extLst>
          </p:cNvPr>
          <p:cNvGraphicFramePr>
            <a:graphicFrameLocks noGrp="1"/>
          </p:cNvGraphicFramePr>
          <p:nvPr>
            <p:ph idx="1"/>
            <p:extLst>
              <p:ext uri="{D42A27DB-BD31-4B8C-83A1-F6EECF244321}">
                <p14:modId xmlns:p14="http://schemas.microsoft.com/office/powerpoint/2010/main" val="821959772"/>
              </p:ext>
            </p:extLst>
          </p:nvPr>
        </p:nvGraphicFramePr>
        <p:xfrm>
          <a:off x="6961029" y="2590474"/>
          <a:ext cx="4738923" cy="37427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descr="A logo of a data analyst&#10;&#10;Description automatically generated">
            <a:extLst>
              <a:ext uri="{FF2B5EF4-FFF2-40B4-BE49-F238E27FC236}">
                <a16:creationId xmlns:a16="http://schemas.microsoft.com/office/drawing/2014/main" id="{624F2C8B-2505-DB77-F72A-B6E222A4FF37}"/>
              </a:ext>
            </a:extLst>
          </p:cNvPr>
          <p:cNvPicPr>
            <a:picLocks noChangeAspect="1"/>
          </p:cNvPicPr>
          <p:nvPr/>
        </p:nvPicPr>
        <p:blipFill>
          <a:blip r:embed="rId8">
            <a:alphaModFix amt="10000"/>
            <a:extLst>
              <a:ext uri="{28A0092B-C50C-407E-A947-70E740481C1C}">
                <a14:useLocalDpi xmlns:a14="http://schemas.microsoft.com/office/drawing/2010/main" val="0"/>
              </a:ext>
            </a:extLst>
          </a:blip>
          <a:stretch>
            <a:fillRect/>
          </a:stretch>
        </p:blipFill>
        <p:spPr>
          <a:xfrm>
            <a:off x="-3047" y="5743004"/>
            <a:ext cx="1174231" cy="1114986"/>
          </a:xfrm>
          <a:prstGeom prst="rect">
            <a:avLst/>
          </a:prstGeom>
        </p:spPr>
      </p:pic>
    </p:spTree>
    <p:extLst>
      <p:ext uri="{BB962C8B-B14F-4D97-AF65-F5344CB8AC3E}">
        <p14:creationId xmlns:p14="http://schemas.microsoft.com/office/powerpoint/2010/main" val="2838699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omputer with various colorful objects&#10;&#10;Description automatically generated with medium confidence">
            <a:extLst>
              <a:ext uri="{FF2B5EF4-FFF2-40B4-BE49-F238E27FC236}">
                <a16:creationId xmlns:a16="http://schemas.microsoft.com/office/drawing/2014/main" id="{D6F0F83D-DC7D-1956-EACE-C089D6588DA1}"/>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0" y="-104775"/>
            <a:ext cx="12269755" cy="6858000"/>
          </a:xfrm>
          <a:prstGeom prst="rect">
            <a:avLst/>
          </a:prstGeom>
        </p:spPr>
      </p:pic>
      <p:sp>
        <p:nvSpPr>
          <p:cNvPr id="2" name="Title 1">
            <a:extLst>
              <a:ext uri="{FF2B5EF4-FFF2-40B4-BE49-F238E27FC236}">
                <a16:creationId xmlns:a16="http://schemas.microsoft.com/office/drawing/2014/main" id="{E6FE2889-5161-959C-1C77-BD2CFED44907}"/>
              </a:ext>
            </a:extLst>
          </p:cNvPr>
          <p:cNvSpPr>
            <a:spLocks noGrp="1"/>
          </p:cNvSpPr>
          <p:nvPr>
            <p:ph type="title"/>
          </p:nvPr>
        </p:nvSpPr>
        <p:spPr>
          <a:xfrm>
            <a:off x="838200" y="298847"/>
            <a:ext cx="10515600" cy="1458119"/>
          </a:xfrm>
        </p:spPr>
        <p:txBody>
          <a:bodyPr>
            <a:normAutofit/>
          </a:bodyPr>
          <a:lstStyle/>
          <a:p>
            <a:r>
              <a:rPr lang="en-IN" b="1" dirty="0"/>
              <a:t>1. AVERAGE CALL TIME DURATION :</a:t>
            </a:r>
            <a:br>
              <a:rPr lang="en-IN" dirty="0"/>
            </a:br>
            <a:br>
              <a:rPr lang="en-IN" sz="2200" dirty="0"/>
            </a:br>
            <a:r>
              <a:rPr lang="en-US" sz="2200" b="1" i="0" dirty="0">
                <a:solidFill>
                  <a:srgbClr val="8492A6"/>
                </a:solidFill>
                <a:effectLst/>
                <a:latin typeface="Manrope"/>
              </a:rPr>
              <a:t>What is the average duration of calls for each time bucket?</a:t>
            </a:r>
            <a:endParaRPr lang="en-IN" sz="2200" b="1" dirty="0"/>
          </a:p>
        </p:txBody>
      </p:sp>
      <p:sp>
        <p:nvSpPr>
          <p:cNvPr id="3" name="Content Placeholder 2">
            <a:extLst>
              <a:ext uri="{FF2B5EF4-FFF2-40B4-BE49-F238E27FC236}">
                <a16:creationId xmlns:a16="http://schemas.microsoft.com/office/drawing/2014/main" id="{1569C3A3-93D8-B6DA-26A3-F2D3D1B43630}"/>
              </a:ext>
            </a:extLst>
          </p:cNvPr>
          <p:cNvSpPr>
            <a:spLocks noGrp="1"/>
          </p:cNvSpPr>
          <p:nvPr>
            <p:ph idx="1"/>
          </p:nvPr>
        </p:nvSpPr>
        <p:spPr/>
        <p:txBody>
          <a:bodyPr/>
          <a:lstStyle/>
          <a:p>
            <a:r>
              <a:rPr lang="en-US"/>
              <a:t>- The highest average call duration was observed in the time buckets 10 to 11, 18 to 19 and 19 to 20 with an average duration of 203 seconds On the other hand, the time bucket 12 to 13 had the lowest average call duration</a:t>
            </a:r>
            <a:endParaRPr lang="en-IN" dirty="0"/>
          </a:p>
        </p:txBody>
      </p:sp>
      <p:pic>
        <p:nvPicPr>
          <p:cNvPr id="9" name="Picture 8">
            <a:extLst>
              <a:ext uri="{FF2B5EF4-FFF2-40B4-BE49-F238E27FC236}">
                <a16:creationId xmlns:a16="http://schemas.microsoft.com/office/drawing/2014/main" id="{29AFB20E-6B9A-C2C2-7974-7C1FE2F18D9E}"/>
              </a:ext>
            </a:extLst>
          </p:cNvPr>
          <p:cNvPicPr>
            <a:picLocks noChangeAspect="1"/>
          </p:cNvPicPr>
          <p:nvPr/>
        </p:nvPicPr>
        <p:blipFill>
          <a:blip r:embed="rId4"/>
          <a:stretch>
            <a:fillRect/>
          </a:stretch>
        </p:blipFill>
        <p:spPr>
          <a:xfrm>
            <a:off x="2637939" y="3502528"/>
            <a:ext cx="7159787" cy="2962566"/>
          </a:xfrm>
          <a:prstGeom prst="rect">
            <a:avLst/>
          </a:prstGeom>
        </p:spPr>
      </p:pic>
      <p:pic>
        <p:nvPicPr>
          <p:cNvPr id="4" name="Picture 3" descr="A logo of a data analyst&#10;&#10;Description automatically generated">
            <a:extLst>
              <a:ext uri="{FF2B5EF4-FFF2-40B4-BE49-F238E27FC236}">
                <a16:creationId xmlns:a16="http://schemas.microsoft.com/office/drawing/2014/main" id="{F0415105-437F-92C4-3624-89F4A7784D1C}"/>
              </a:ext>
            </a:extLst>
          </p:cNvPr>
          <p:cNvPicPr>
            <a:picLocks noChangeAspect="1"/>
          </p:cNvPicPr>
          <p:nvPr/>
        </p:nvPicPr>
        <p:blipFill>
          <a:blip r:embed="rId5">
            <a:alphaModFix amt="10000"/>
            <a:extLst>
              <a:ext uri="{28A0092B-C50C-407E-A947-70E740481C1C}">
                <a14:useLocalDpi xmlns:a14="http://schemas.microsoft.com/office/drawing/2010/main" val="0"/>
              </a:ext>
            </a:extLst>
          </a:blip>
          <a:stretch>
            <a:fillRect/>
          </a:stretch>
        </p:blipFill>
        <p:spPr>
          <a:xfrm>
            <a:off x="0" y="5907601"/>
            <a:ext cx="1174231" cy="1114986"/>
          </a:xfrm>
          <a:prstGeom prst="rect">
            <a:avLst/>
          </a:prstGeom>
        </p:spPr>
      </p:pic>
    </p:spTree>
    <p:extLst>
      <p:ext uri="{BB962C8B-B14F-4D97-AF65-F5344CB8AC3E}">
        <p14:creationId xmlns:p14="http://schemas.microsoft.com/office/powerpoint/2010/main" val="309244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163EF1-6CE1-F53C-43E6-898CB323E960}"/>
              </a:ext>
            </a:extLst>
          </p:cNvPr>
          <p:cNvSpPr>
            <a:spLocks noGrp="1"/>
          </p:cNvSpPr>
          <p:nvPr>
            <p:ph type="title"/>
          </p:nvPr>
        </p:nvSpPr>
        <p:spPr>
          <a:xfrm>
            <a:off x="838201" y="365125"/>
            <a:ext cx="5251316" cy="1807305"/>
          </a:xfrm>
        </p:spPr>
        <p:txBody>
          <a:bodyPr>
            <a:normAutofit/>
          </a:bodyPr>
          <a:lstStyle/>
          <a:p>
            <a:r>
              <a:rPr lang="en-US" sz="3100" b="1" dirty="0"/>
              <a:t>2. CALL VOLUME: </a:t>
            </a:r>
            <a:br>
              <a:rPr lang="en-US" sz="3100" dirty="0"/>
            </a:br>
            <a:br>
              <a:rPr lang="en-US" sz="3100" dirty="0"/>
            </a:br>
            <a:r>
              <a:rPr lang="en-US" sz="2800" b="1" i="0" dirty="0">
                <a:solidFill>
                  <a:srgbClr val="8492A6"/>
                </a:solidFill>
                <a:effectLst/>
                <a:latin typeface="Manrope"/>
              </a:rPr>
              <a:t>Number of Calls Per Time Bucket:</a:t>
            </a:r>
            <a:endParaRPr lang="en-IN" sz="3100" dirty="0"/>
          </a:p>
        </p:txBody>
      </p:sp>
      <p:sp>
        <p:nvSpPr>
          <p:cNvPr id="3" name="Content Placeholder 2">
            <a:extLst>
              <a:ext uri="{FF2B5EF4-FFF2-40B4-BE49-F238E27FC236}">
                <a16:creationId xmlns:a16="http://schemas.microsoft.com/office/drawing/2014/main" id="{80C37268-3A1F-3F5E-B47F-120D8DFB7BE0}"/>
              </a:ext>
            </a:extLst>
          </p:cNvPr>
          <p:cNvSpPr>
            <a:spLocks noGrp="1"/>
          </p:cNvSpPr>
          <p:nvPr>
            <p:ph idx="1"/>
          </p:nvPr>
        </p:nvSpPr>
        <p:spPr>
          <a:xfrm>
            <a:off x="838200" y="2333297"/>
            <a:ext cx="4619621" cy="3843666"/>
          </a:xfrm>
        </p:spPr>
        <p:txBody>
          <a:bodyPr>
            <a:normAutofit/>
          </a:bodyPr>
          <a:lstStyle/>
          <a:p>
            <a:pPr>
              <a:buFont typeface="Wingdings" panose="05000000000000000000" pitchFamily="2" charset="2"/>
              <a:buChar char="Ø"/>
            </a:pPr>
            <a:r>
              <a:rPr lang="en-US" sz="2000"/>
              <a:t>11 am-2 pm is the busiest 3 hours in an entire day </a:t>
            </a:r>
          </a:p>
          <a:p>
            <a:pPr>
              <a:buFont typeface="Wingdings" panose="05000000000000000000" pitchFamily="2" charset="2"/>
              <a:buChar char="Ø"/>
            </a:pPr>
            <a:r>
              <a:rPr lang="en-US" sz="2000"/>
              <a:t> Highest number of calls is received during 12 pm-1 pm with 9432 calls</a:t>
            </a:r>
            <a:endParaRPr lang="en-IN" sz="2000"/>
          </a:p>
        </p:txBody>
      </p:sp>
      <p:pic>
        <p:nvPicPr>
          <p:cNvPr id="7" name="Picture 6" descr="A telephone receiver and colorful graph&#10;&#10;Description automatically generated">
            <a:extLst>
              <a:ext uri="{FF2B5EF4-FFF2-40B4-BE49-F238E27FC236}">
                <a16:creationId xmlns:a16="http://schemas.microsoft.com/office/drawing/2014/main" id="{D8B5D1EE-3786-4693-FC38-02A6338B78F2}"/>
              </a:ext>
            </a:extLst>
          </p:cNvPr>
          <p:cNvPicPr>
            <a:picLocks noChangeAspect="1"/>
          </p:cNvPicPr>
          <p:nvPr/>
        </p:nvPicPr>
        <p:blipFill rotWithShape="1">
          <a:blip r:embed="rId2">
            <a:extLst>
              <a:ext uri="{28A0092B-C50C-407E-A947-70E740481C1C}">
                <a14:useLocalDpi xmlns:a14="http://schemas.microsoft.com/office/drawing/2010/main" val="0"/>
              </a:ext>
            </a:extLst>
          </a:blip>
          <a:srcRect l="2933" r="1012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graphicFrame>
        <p:nvGraphicFramePr>
          <p:cNvPr id="8" name="Chart 7">
            <a:extLst>
              <a:ext uri="{FF2B5EF4-FFF2-40B4-BE49-F238E27FC236}">
                <a16:creationId xmlns:a16="http://schemas.microsoft.com/office/drawing/2014/main" id="{C3083945-974D-DE07-32C7-E56C2C8CA208}"/>
              </a:ext>
            </a:extLst>
          </p:cNvPr>
          <p:cNvGraphicFramePr>
            <a:graphicFrameLocks/>
          </p:cNvGraphicFramePr>
          <p:nvPr>
            <p:extLst>
              <p:ext uri="{D42A27DB-BD31-4B8C-83A1-F6EECF244321}">
                <p14:modId xmlns:p14="http://schemas.microsoft.com/office/powerpoint/2010/main" val="3947402083"/>
              </p:ext>
            </p:extLst>
          </p:nvPr>
        </p:nvGraphicFramePr>
        <p:xfrm>
          <a:off x="291465" y="3917527"/>
          <a:ext cx="7037070" cy="3101340"/>
        </p:xfrm>
        <a:graphic>
          <a:graphicData uri="http://schemas.openxmlformats.org/drawingml/2006/chart">
            <c:chart xmlns:c="http://schemas.openxmlformats.org/drawingml/2006/chart" xmlns:r="http://schemas.openxmlformats.org/officeDocument/2006/relationships" r:id="rId3"/>
          </a:graphicData>
        </a:graphic>
      </p:graphicFrame>
      <p:pic>
        <p:nvPicPr>
          <p:cNvPr id="4" name="Picture 3" descr="A logo of a data analyst&#10;&#10;Description automatically generated">
            <a:extLst>
              <a:ext uri="{FF2B5EF4-FFF2-40B4-BE49-F238E27FC236}">
                <a16:creationId xmlns:a16="http://schemas.microsoft.com/office/drawing/2014/main" id="{04331179-97E9-E30B-6C72-13F858DF86AB}"/>
              </a:ext>
            </a:extLst>
          </p:cNvPr>
          <p:cNvPicPr>
            <a:picLocks noChangeAspect="1"/>
          </p:cNvPicPr>
          <p:nvPr/>
        </p:nvPicPr>
        <p:blipFill>
          <a:blip r:embed="rId4">
            <a:alphaModFix amt="10000"/>
            <a:extLst>
              <a:ext uri="{28A0092B-C50C-407E-A947-70E740481C1C}">
                <a14:useLocalDpi xmlns:a14="http://schemas.microsoft.com/office/drawing/2010/main" val="0"/>
              </a:ext>
            </a:extLst>
          </a:blip>
          <a:stretch>
            <a:fillRect/>
          </a:stretch>
        </p:blipFill>
        <p:spPr>
          <a:xfrm>
            <a:off x="11014721" y="5743004"/>
            <a:ext cx="1174231" cy="1114986"/>
          </a:xfrm>
          <a:prstGeom prst="rect">
            <a:avLst/>
          </a:prstGeom>
        </p:spPr>
      </p:pic>
    </p:spTree>
    <p:extLst>
      <p:ext uri="{BB962C8B-B14F-4D97-AF65-F5344CB8AC3E}">
        <p14:creationId xmlns:p14="http://schemas.microsoft.com/office/powerpoint/2010/main" val="21767431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549</TotalTime>
  <Words>904</Words>
  <Application>Microsoft Office PowerPoint</Application>
  <PresentationFormat>Widescreen</PresentationFormat>
  <Paragraphs>54</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Amasis MT Pro Black</vt:lpstr>
      <vt:lpstr>Aptos</vt:lpstr>
      <vt:lpstr>Aptos Display</vt:lpstr>
      <vt:lpstr>Arial</vt:lpstr>
      <vt:lpstr>Calibri</vt:lpstr>
      <vt:lpstr>Manrope</vt:lpstr>
      <vt:lpstr>Wingdings</vt:lpstr>
      <vt:lpstr>Office Theme</vt:lpstr>
      <vt:lpstr>ABC CALL VOLUME TREND ANALYSIS </vt:lpstr>
      <vt:lpstr>INDEX:</vt:lpstr>
      <vt:lpstr>PROJECT DESCRIPTION:</vt:lpstr>
      <vt:lpstr>DATA SET:</vt:lpstr>
      <vt:lpstr>Approach:</vt:lpstr>
      <vt:lpstr>TECH-STACK USED</vt:lpstr>
      <vt:lpstr>INSIGHTS:</vt:lpstr>
      <vt:lpstr>1. AVERAGE CALL TIME DURATION :  What is the average duration of calls for each time bucket?</vt:lpstr>
      <vt:lpstr>2. CALL VOLUME:   Number of Calls Per Time Bucket:</vt:lpstr>
      <vt:lpstr>3. MANPOWER PLANNING:    What is the minimum number of agents required in each time bucket to reduce the abandon rate to 10%?</vt:lpstr>
      <vt:lpstr>4.NIGHT SHIFT MANPOWER PLANNING: Propose a manpower plan for each time bucket throughout the day, keeping the maximum abandon rate at 10%</vt:lpstr>
      <vt:lpstr> MANPOWER DISTRIBUTION IN DAY:</vt:lpstr>
      <vt:lpstr>CONCLUSIONS:</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ABC CALL VOLUME TREND ANALYSIS </dc:title>
  <dc:creator>AFZAL ALAM</dc:creator>
  <cp:lastModifiedBy>AFZAL ALAM</cp:lastModifiedBy>
  <cp:revision>5</cp:revision>
  <dcterms:created xsi:type="dcterms:W3CDTF">2024-03-04T06:34:29Z</dcterms:created>
  <dcterms:modified xsi:type="dcterms:W3CDTF">2024-03-05T09:41:16Z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2024-03-04T08:47:53Z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378949b2-8ff5-4a94-bf1d-8ccb5f0af851</vt:lpwstr>
  </property>
  <property fmtid="{D5CDD505-2E9C-101B-9397-08002B2CF9AE}" pid="7" name="MSIP_Label_defa4170-0d19-0005-0004-bc88714345d2_ActionId">
    <vt:lpwstr>e845c6ff-083c-49b9-be90-092e717cd110</vt:lpwstr>
  </property>
  <property fmtid="{D5CDD505-2E9C-101B-9397-08002B2CF9AE}" pid="8" name="MSIP_Label_defa4170-0d19-0005-0004-bc88714345d2_ContentBits">
    <vt:lpwstr>0</vt:lpwstr>
  </property>
</Properties>
</file>

<file path=docProps/thumbnail.jpeg>
</file>